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6"/>
  </p:handoutMasterIdLst>
  <p:sldIdLst>
    <p:sldId id="256" r:id="rId2"/>
    <p:sldId id="258" r:id="rId3"/>
    <p:sldId id="257" r:id="rId4"/>
    <p:sldId id="259" r:id="rId5"/>
  </p:sldIdLst>
  <p:sldSz cx="15119350" cy="10693400"/>
  <p:notesSz cx="14447838" cy="1001871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5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1961D9-50B2-45E2-821B-47B4924A1418}" v="38" dt="2024-06-26T20:04:03.34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264" y="28"/>
      </p:cViewPr>
      <p:guideLst>
        <p:guide orient="horz" pos="2880"/>
        <p:guide pos="215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occone Chiara" userId="bd2623b8-2f1e-4787-afb9-248660ccb36c" providerId="ADAL" clId="{F48AF988-7902-4423-98F4-9967AE147922}"/>
    <pc:docChg chg="undo custSel modSld">
      <pc:chgData name="Fioccone Chiara" userId="bd2623b8-2f1e-4787-afb9-248660ccb36c" providerId="ADAL" clId="{F48AF988-7902-4423-98F4-9967AE147922}" dt="2024-03-14T13:27:51.841" v="1015" actId="20577"/>
      <pc:docMkLst>
        <pc:docMk/>
      </pc:docMkLst>
      <pc:sldChg chg="modSp mod">
        <pc:chgData name="Fioccone Chiara" userId="bd2623b8-2f1e-4787-afb9-248660ccb36c" providerId="ADAL" clId="{F48AF988-7902-4423-98F4-9967AE147922}" dt="2024-03-13T14:12:34.981" v="991" actId="20577"/>
        <pc:sldMkLst>
          <pc:docMk/>
          <pc:sldMk cId="0" sldId="256"/>
        </pc:sldMkLst>
        <pc:spChg chg="mod">
          <ac:chgData name="Fioccone Chiara" userId="bd2623b8-2f1e-4787-afb9-248660ccb36c" providerId="ADAL" clId="{F48AF988-7902-4423-98F4-9967AE147922}" dt="2024-03-13T13:39:37.468" v="450" actId="20577"/>
          <ac:spMkLst>
            <pc:docMk/>
            <pc:sldMk cId="0" sldId="256"/>
            <ac:spMk id="10" creationId="{037CA2F0-BA88-7591-0525-744AA7061F0F}"/>
          </ac:spMkLst>
        </pc:spChg>
        <pc:spChg chg="mod">
          <ac:chgData name="Fioccone Chiara" userId="bd2623b8-2f1e-4787-afb9-248660ccb36c" providerId="ADAL" clId="{F48AF988-7902-4423-98F4-9967AE147922}" dt="2024-03-13T14:12:34.981" v="991" actId="20577"/>
          <ac:spMkLst>
            <pc:docMk/>
            <pc:sldMk cId="0" sldId="256"/>
            <ac:spMk id="20" creationId="{98474F79-CF95-D449-1C20-BF3C1973F481}"/>
          </ac:spMkLst>
        </pc:spChg>
      </pc:sldChg>
      <pc:sldChg chg="modSp mod">
        <pc:chgData name="Fioccone Chiara" userId="bd2623b8-2f1e-4787-afb9-248660ccb36c" providerId="ADAL" clId="{F48AF988-7902-4423-98F4-9967AE147922}" dt="2024-03-13T13:44:00.472" v="611" actId="20577"/>
        <pc:sldMkLst>
          <pc:docMk/>
          <pc:sldMk cId="0" sldId="257"/>
        </pc:sldMkLst>
        <pc:spChg chg="mod">
          <ac:chgData name="Fioccone Chiara" userId="bd2623b8-2f1e-4787-afb9-248660ccb36c" providerId="ADAL" clId="{F48AF988-7902-4423-98F4-9967AE147922}" dt="2024-03-13T13:40:54.410" v="454" actId="20577"/>
          <ac:spMkLst>
            <pc:docMk/>
            <pc:sldMk cId="0" sldId="257"/>
            <ac:spMk id="101" creationId="{33CB6015-0C62-7914-E59B-6B49D1333FB0}"/>
          </ac:spMkLst>
        </pc:spChg>
        <pc:spChg chg="mod">
          <ac:chgData name="Fioccone Chiara" userId="bd2623b8-2f1e-4787-afb9-248660ccb36c" providerId="ADAL" clId="{F48AF988-7902-4423-98F4-9967AE147922}" dt="2024-03-13T13:43:18.584" v="523" actId="313"/>
          <ac:spMkLst>
            <pc:docMk/>
            <pc:sldMk cId="0" sldId="257"/>
            <ac:spMk id="213" creationId="{BC436ECD-4B22-F6DE-00BE-09612F0CBCEB}"/>
          </ac:spMkLst>
        </pc:spChg>
        <pc:spChg chg="mod">
          <ac:chgData name="Fioccone Chiara" userId="bd2623b8-2f1e-4787-afb9-248660ccb36c" providerId="ADAL" clId="{F48AF988-7902-4423-98F4-9967AE147922}" dt="2024-03-13T13:44:00.472" v="611" actId="20577"/>
          <ac:spMkLst>
            <pc:docMk/>
            <pc:sldMk cId="0" sldId="257"/>
            <ac:spMk id="215" creationId="{03866735-8F04-9103-F741-5FBDB0F5D6B7}"/>
          </ac:spMkLst>
        </pc:spChg>
      </pc:sldChg>
      <pc:sldChg chg="modSp mod">
        <pc:chgData name="Fioccone Chiara" userId="bd2623b8-2f1e-4787-afb9-248660ccb36c" providerId="ADAL" clId="{F48AF988-7902-4423-98F4-9967AE147922}" dt="2024-03-14T13:27:51.841" v="1015" actId="20577"/>
        <pc:sldMkLst>
          <pc:docMk/>
          <pc:sldMk cId="2658306371" sldId="258"/>
        </pc:sldMkLst>
        <pc:spChg chg="mod">
          <ac:chgData name="Fioccone Chiara" userId="bd2623b8-2f1e-4787-afb9-248660ccb36c" providerId="ADAL" clId="{F48AF988-7902-4423-98F4-9967AE147922}" dt="2024-03-13T14:04:05.445" v="813" actId="313"/>
          <ac:spMkLst>
            <pc:docMk/>
            <pc:sldMk cId="2658306371" sldId="258"/>
            <ac:spMk id="12" creationId="{531B7A35-67F1-5247-6645-E6718116D338}"/>
          </ac:spMkLst>
        </pc:spChg>
        <pc:spChg chg="mod">
          <ac:chgData name="Fioccone Chiara" userId="bd2623b8-2f1e-4787-afb9-248660ccb36c" providerId="ADAL" clId="{F48AF988-7902-4423-98F4-9967AE147922}" dt="2024-03-13T13:26:51.118" v="42" actId="20577"/>
          <ac:spMkLst>
            <pc:docMk/>
            <pc:sldMk cId="2658306371" sldId="258"/>
            <ac:spMk id="28" creationId="{D4FD7142-A94B-5C79-E85F-22B9C760C354}"/>
          </ac:spMkLst>
        </pc:spChg>
        <pc:spChg chg="mod">
          <ac:chgData name="Fioccone Chiara" userId="bd2623b8-2f1e-4787-afb9-248660ccb36c" providerId="ADAL" clId="{F48AF988-7902-4423-98F4-9967AE147922}" dt="2024-03-13T13:27:11.153" v="82" actId="20577"/>
          <ac:spMkLst>
            <pc:docMk/>
            <pc:sldMk cId="2658306371" sldId="258"/>
            <ac:spMk id="29" creationId="{6571B8FE-5C38-26EE-95D3-26F8DAB517B5}"/>
          </ac:spMkLst>
        </pc:spChg>
        <pc:spChg chg="mod">
          <ac:chgData name="Fioccone Chiara" userId="bd2623b8-2f1e-4787-afb9-248660ccb36c" providerId="ADAL" clId="{F48AF988-7902-4423-98F4-9967AE147922}" dt="2024-03-14T13:27:51.841" v="1015" actId="20577"/>
          <ac:spMkLst>
            <pc:docMk/>
            <pc:sldMk cId="2658306371" sldId="258"/>
            <ac:spMk id="35" creationId="{4BDCBB12-CBB2-7B33-217D-0BED299D83FC}"/>
          </ac:spMkLst>
        </pc:spChg>
        <pc:spChg chg="mod">
          <ac:chgData name="Fioccone Chiara" userId="bd2623b8-2f1e-4787-afb9-248660ccb36c" providerId="ADAL" clId="{F48AF988-7902-4423-98F4-9967AE147922}" dt="2024-03-13T13:27:19.620" v="83" actId="20577"/>
          <ac:spMkLst>
            <pc:docMk/>
            <pc:sldMk cId="2658306371" sldId="258"/>
            <ac:spMk id="38" creationId="{A9F61883-8F0F-F598-522F-850000EB1430}"/>
          </ac:spMkLst>
        </pc:spChg>
      </pc:sldChg>
      <pc:sldChg chg="addSp delSp modSp mod">
        <pc:chgData name="Fioccone Chiara" userId="bd2623b8-2f1e-4787-afb9-248660ccb36c" providerId="ADAL" clId="{F48AF988-7902-4423-98F4-9967AE147922}" dt="2024-03-13T14:06:39.230" v="820" actId="20577"/>
        <pc:sldMkLst>
          <pc:docMk/>
          <pc:sldMk cId="3185717993" sldId="259"/>
        </pc:sldMkLst>
        <pc:spChg chg="mod">
          <ac:chgData name="Fioccone Chiara" userId="bd2623b8-2f1e-4787-afb9-248660ccb36c" providerId="ADAL" clId="{F48AF988-7902-4423-98F4-9967AE147922}" dt="2024-03-13T14:02:29.012" v="768" actId="20577"/>
          <ac:spMkLst>
            <pc:docMk/>
            <pc:sldMk cId="3185717993" sldId="259"/>
            <ac:spMk id="10" creationId="{9986DD9C-3F46-C7EE-D038-530C3B1C9283}"/>
          </ac:spMkLst>
        </pc:spChg>
        <pc:spChg chg="add mod">
          <ac:chgData name="Fioccone Chiara" userId="bd2623b8-2f1e-4787-afb9-248660ccb36c" providerId="ADAL" clId="{F48AF988-7902-4423-98F4-9967AE147922}" dt="2024-03-13T14:06:39.230" v="820" actId="20577"/>
          <ac:spMkLst>
            <pc:docMk/>
            <pc:sldMk cId="3185717993" sldId="259"/>
            <ac:spMk id="26" creationId="{66CE6583-DA27-AE28-94D1-6D5E8421B9FB}"/>
          </ac:spMkLst>
        </pc:spChg>
        <pc:spChg chg="add del mod">
          <ac:chgData name="Fioccone Chiara" userId="bd2623b8-2f1e-4787-afb9-248660ccb36c" providerId="ADAL" clId="{F48AF988-7902-4423-98F4-9967AE147922}" dt="2024-03-13T13:59:17.819" v="671" actId="22"/>
          <ac:spMkLst>
            <pc:docMk/>
            <pc:sldMk cId="3185717993" sldId="259"/>
            <ac:spMk id="30" creationId="{C835F806-8560-BBED-6BE2-13A65FB94FEE}"/>
          </ac:spMkLst>
        </pc:spChg>
        <pc:spChg chg="add mod">
          <ac:chgData name="Fioccone Chiara" userId="bd2623b8-2f1e-4787-afb9-248660ccb36c" providerId="ADAL" clId="{F48AF988-7902-4423-98F4-9967AE147922}" dt="2024-03-13T14:01:07.914" v="686" actId="1076"/>
          <ac:spMkLst>
            <pc:docMk/>
            <pc:sldMk cId="3185717993" sldId="259"/>
            <ac:spMk id="32" creationId="{7B041EA5-4620-5B76-53C7-96A20E398F48}"/>
          </ac:spMkLst>
        </pc:spChg>
        <pc:spChg chg="add mod">
          <ac:chgData name="Fioccone Chiara" userId="bd2623b8-2f1e-4787-afb9-248660ccb36c" providerId="ADAL" clId="{F48AF988-7902-4423-98F4-9967AE147922}" dt="2024-03-13T14:05:16.797" v="818" actId="20577"/>
          <ac:spMkLst>
            <pc:docMk/>
            <pc:sldMk cId="3185717993" sldId="259"/>
            <ac:spMk id="34" creationId="{C04A5336-9213-44CA-8DFD-342681835DAD}"/>
          </ac:spMkLst>
        </pc:spChg>
        <pc:spChg chg="mod">
          <ac:chgData name="Fioccone Chiara" userId="bd2623b8-2f1e-4787-afb9-248660ccb36c" providerId="ADAL" clId="{F48AF988-7902-4423-98F4-9967AE147922}" dt="2024-03-13T13:46:48.371" v="648" actId="20577"/>
          <ac:spMkLst>
            <pc:docMk/>
            <pc:sldMk cId="3185717993" sldId="259"/>
            <ac:spMk id="39" creationId="{62C902BB-2A60-1E57-3F60-37EAB94A650A}"/>
          </ac:spMkLst>
        </pc:spChg>
        <pc:spChg chg="mod">
          <ac:chgData name="Fioccone Chiara" userId="bd2623b8-2f1e-4787-afb9-248660ccb36c" providerId="ADAL" clId="{F48AF988-7902-4423-98F4-9967AE147922}" dt="2024-03-13T13:28:54.144" v="106" actId="20577"/>
          <ac:spMkLst>
            <pc:docMk/>
            <pc:sldMk cId="3185717993" sldId="259"/>
            <ac:spMk id="66" creationId="{1AFEB993-B3D8-46CD-98E7-794FF7DDA0E3}"/>
          </ac:spMkLst>
        </pc:spChg>
        <pc:spChg chg="mod">
          <ac:chgData name="Fioccone Chiara" userId="bd2623b8-2f1e-4787-afb9-248660ccb36c" providerId="ADAL" clId="{F48AF988-7902-4423-98F4-9967AE147922}" dt="2024-03-13T13:29:25.435" v="205" actId="20577"/>
          <ac:spMkLst>
            <pc:docMk/>
            <pc:sldMk cId="3185717993" sldId="259"/>
            <ac:spMk id="69" creationId="{9B9DF621-50EB-3D53-D89C-7E1609E85B3E}"/>
          </ac:spMkLst>
        </pc:spChg>
        <pc:cxnChg chg="add mod">
          <ac:chgData name="Fioccone Chiara" userId="bd2623b8-2f1e-4787-afb9-248660ccb36c" providerId="ADAL" clId="{F48AF988-7902-4423-98F4-9967AE147922}" dt="2024-03-13T13:45:07.023" v="613" actId="1076"/>
          <ac:cxnSpMkLst>
            <pc:docMk/>
            <pc:sldMk cId="3185717993" sldId="259"/>
            <ac:cxnSpMk id="2" creationId="{0ADFB0C0-2727-3C76-A9C5-B2A52B58A6F6}"/>
          </ac:cxnSpMkLst>
        </pc:cxnChg>
      </pc:sldChg>
    </pc:docChg>
  </pc:docChgLst>
  <pc:docChgLst>
    <pc:chgData name="Fioccone Chiara" userId="bd2623b8-2f1e-4787-afb9-248660ccb36c" providerId="ADAL" clId="{43E0873A-0B96-438C-92D3-6FB0381C4C9C}"/>
    <pc:docChg chg="undo custSel modSld modHandout">
      <pc:chgData name="Fioccone Chiara" userId="bd2623b8-2f1e-4787-afb9-248660ccb36c" providerId="ADAL" clId="{43E0873A-0B96-438C-92D3-6FB0381C4C9C}" dt="2023-10-31T13:17:36.709" v="198" actId="20577"/>
      <pc:docMkLst>
        <pc:docMk/>
      </pc:docMkLst>
      <pc:sldChg chg="delSp modSp mod">
        <pc:chgData name="Fioccone Chiara" userId="bd2623b8-2f1e-4787-afb9-248660ccb36c" providerId="ADAL" clId="{43E0873A-0B96-438C-92D3-6FB0381C4C9C}" dt="2023-10-17T14:17:11.213" v="11" actId="20577"/>
        <pc:sldMkLst>
          <pc:docMk/>
          <pc:sldMk cId="0" sldId="256"/>
        </pc:sldMkLst>
        <pc:spChg chg="del mod">
          <ac:chgData name="Fioccone Chiara" userId="bd2623b8-2f1e-4787-afb9-248660ccb36c" providerId="ADAL" clId="{43E0873A-0B96-438C-92D3-6FB0381C4C9C}" dt="2023-10-17T14:17:03.458" v="10" actId="478"/>
          <ac:spMkLst>
            <pc:docMk/>
            <pc:sldMk cId="0" sldId="256"/>
            <ac:spMk id="39" creationId="{3B48A93B-A34D-6B6E-7410-AE35848F178D}"/>
          </ac:spMkLst>
        </pc:spChg>
        <pc:spChg chg="del mod">
          <ac:chgData name="Fioccone Chiara" userId="bd2623b8-2f1e-4787-afb9-248660ccb36c" providerId="ADAL" clId="{43E0873A-0B96-438C-92D3-6FB0381C4C9C}" dt="2023-10-17T14:16:56.003" v="8" actId="478"/>
          <ac:spMkLst>
            <pc:docMk/>
            <pc:sldMk cId="0" sldId="256"/>
            <ac:spMk id="40" creationId="{BABF876E-E712-6BAC-4950-A8097EDEC70D}"/>
          </ac:spMkLst>
        </pc:spChg>
        <pc:spChg chg="mod">
          <ac:chgData name="Fioccone Chiara" userId="bd2623b8-2f1e-4787-afb9-248660ccb36c" providerId="ADAL" clId="{43E0873A-0B96-438C-92D3-6FB0381C4C9C}" dt="2023-10-17T14:17:11.213" v="11" actId="20577"/>
          <ac:spMkLst>
            <pc:docMk/>
            <pc:sldMk cId="0" sldId="256"/>
            <ac:spMk id="87" creationId="{1F963CF7-FDDC-AA7E-AA82-9C75D19EAEA5}"/>
          </ac:spMkLst>
        </pc:spChg>
      </pc:sldChg>
      <pc:sldChg chg="delSp modSp mod">
        <pc:chgData name="Fioccone Chiara" userId="bd2623b8-2f1e-4787-afb9-248660ccb36c" providerId="ADAL" clId="{43E0873A-0B96-438C-92D3-6FB0381C4C9C}" dt="2023-10-31T13:17:36.709" v="198" actId="20577"/>
        <pc:sldMkLst>
          <pc:docMk/>
          <pc:sldMk cId="0" sldId="257"/>
        </pc:sldMkLst>
        <pc:spChg chg="del mod">
          <ac:chgData name="Fioccone Chiara" userId="bd2623b8-2f1e-4787-afb9-248660ccb36c" providerId="ADAL" clId="{43E0873A-0B96-438C-92D3-6FB0381C4C9C}" dt="2023-10-17T14:16:47.397" v="5" actId="478"/>
          <ac:spMkLst>
            <pc:docMk/>
            <pc:sldMk cId="0" sldId="257"/>
            <ac:spMk id="2" creationId="{2A697A28-8FA4-AB13-1581-8C70522A1E29}"/>
          </ac:spMkLst>
        </pc:spChg>
        <pc:spChg chg="del mod">
          <ac:chgData name="Fioccone Chiara" userId="bd2623b8-2f1e-4787-afb9-248660ccb36c" providerId="ADAL" clId="{43E0873A-0B96-438C-92D3-6FB0381C4C9C}" dt="2023-10-17T14:16:44.027" v="3" actId="478"/>
          <ac:spMkLst>
            <pc:docMk/>
            <pc:sldMk cId="0" sldId="257"/>
            <ac:spMk id="3" creationId="{253494C7-73A7-4733-4815-7B066BC15401}"/>
          </ac:spMkLst>
        </pc:spChg>
        <pc:spChg chg="del mod">
          <ac:chgData name="Fioccone Chiara" userId="bd2623b8-2f1e-4787-afb9-248660ccb36c" providerId="ADAL" clId="{43E0873A-0B96-438C-92D3-6FB0381C4C9C}" dt="2023-10-17T14:17:21.693" v="13" actId="478"/>
          <ac:spMkLst>
            <pc:docMk/>
            <pc:sldMk cId="0" sldId="257"/>
            <ac:spMk id="4" creationId="{03A257BE-4D21-612F-7BD4-F874B004A91F}"/>
          </ac:spMkLst>
        </pc:spChg>
        <pc:spChg chg="del mod">
          <ac:chgData name="Fioccone Chiara" userId="bd2623b8-2f1e-4787-afb9-248660ccb36c" providerId="ADAL" clId="{43E0873A-0B96-438C-92D3-6FB0381C4C9C}" dt="2023-10-17T14:17:26.879" v="15" actId="478"/>
          <ac:spMkLst>
            <pc:docMk/>
            <pc:sldMk cId="0" sldId="257"/>
            <ac:spMk id="6" creationId="{C648B4AA-A748-E4EF-B0EB-431F75909CF5}"/>
          </ac:spMkLst>
        </pc:spChg>
        <pc:spChg chg="mod">
          <ac:chgData name="Fioccone Chiara" userId="bd2623b8-2f1e-4787-afb9-248660ccb36c" providerId="ADAL" clId="{43E0873A-0B96-438C-92D3-6FB0381C4C9C}" dt="2023-10-17T14:19:15.899" v="17"/>
          <ac:spMkLst>
            <pc:docMk/>
            <pc:sldMk cId="0" sldId="257"/>
            <ac:spMk id="145" creationId="{CB190A61-1018-5F01-996C-3DACE36B07A6}"/>
          </ac:spMkLst>
        </pc:spChg>
        <pc:spChg chg="mod">
          <ac:chgData name="Fioccone Chiara" userId="bd2623b8-2f1e-4787-afb9-248660ccb36c" providerId="ADAL" clId="{43E0873A-0B96-438C-92D3-6FB0381C4C9C}" dt="2023-10-17T14:20:20.270" v="66" actId="20577"/>
          <ac:spMkLst>
            <pc:docMk/>
            <pc:sldMk cId="0" sldId="257"/>
            <ac:spMk id="146" creationId="{57A5351F-0C1A-87FB-2C8D-57A4F119A938}"/>
          </ac:spMkLst>
        </pc:spChg>
        <pc:spChg chg="mod">
          <ac:chgData name="Fioccone Chiara" userId="bd2623b8-2f1e-4787-afb9-248660ccb36c" providerId="ADAL" clId="{43E0873A-0B96-438C-92D3-6FB0381C4C9C}" dt="2023-10-17T14:19:58.041" v="47" actId="20577"/>
          <ac:spMkLst>
            <pc:docMk/>
            <pc:sldMk cId="0" sldId="257"/>
            <ac:spMk id="147" creationId="{C6577CBB-BC4E-06F6-CF8C-328818E9D6D0}"/>
          </ac:spMkLst>
        </pc:spChg>
        <pc:spChg chg="mod">
          <ac:chgData name="Fioccone Chiara" userId="bd2623b8-2f1e-4787-afb9-248660ccb36c" providerId="ADAL" clId="{43E0873A-0B96-438C-92D3-6FB0381C4C9C}" dt="2023-10-17T14:23:30.210" v="128" actId="20577"/>
          <ac:spMkLst>
            <pc:docMk/>
            <pc:sldMk cId="0" sldId="257"/>
            <ac:spMk id="148" creationId="{236C0DAE-1DBB-9E8A-DF30-A96BD3DB3E63}"/>
          </ac:spMkLst>
        </pc:spChg>
        <pc:spChg chg="mod">
          <ac:chgData name="Fioccone Chiara" userId="bd2623b8-2f1e-4787-afb9-248660ccb36c" providerId="ADAL" clId="{43E0873A-0B96-438C-92D3-6FB0381C4C9C}" dt="2023-10-17T14:23:43.935" v="172" actId="20577"/>
          <ac:spMkLst>
            <pc:docMk/>
            <pc:sldMk cId="0" sldId="257"/>
            <ac:spMk id="155" creationId="{4ABB5481-146F-C44E-6313-43A88128C919}"/>
          </ac:spMkLst>
        </pc:spChg>
        <pc:spChg chg="mod">
          <ac:chgData name="Fioccone Chiara" userId="bd2623b8-2f1e-4787-afb9-248660ccb36c" providerId="ADAL" clId="{43E0873A-0B96-438C-92D3-6FB0381C4C9C}" dt="2023-10-17T14:24:39.772" v="174" actId="20577"/>
          <ac:spMkLst>
            <pc:docMk/>
            <pc:sldMk cId="0" sldId="257"/>
            <ac:spMk id="178" creationId="{8A2E91E6-046C-5094-F1AB-E6371823DA48}"/>
          </ac:spMkLst>
        </pc:spChg>
        <pc:spChg chg="mod">
          <ac:chgData name="Fioccone Chiara" userId="bd2623b8-2f1e-4787-afb9-248660ccb36c" providerId="ADAL" clId="{43E0873A-0B96-438C-92D3-6FB0381C4C9C}" dt="2023-10-17T14:24:44.589" v="176" actId="20577"/>
          <ac:spMkLst>
            <pc:docMk/>
            <pc:sldMk cId="0" sldId="257"/>
            <ac:spMk id="207" creationId="{A857AEDB-F5DF-04EA-A1B4-770141E44158}"/>
          </ac:spMkLst>
        </pc:spChg>
        <pc:spChg chg="mod">
          <ac:chgData name="Fioccone Chiara" userId="bd2623b8-2f1e-4787-afb9-248660ccb36c" providerId="ADAL" clId="{43E0873A-0B96-438C-92D3-6FB0381C4C9C}" dt="2023-10-31T13:17:36.709" v="198" actId="20577"/>
          <ac:spMkLst>
            <pc:docMk/>
            <pc:sldMk cId="0" sldId="257"/>
            <ac:spMk id="221" creationId="{431C18B2-AD6A-CA19-AA61-C1ADF71B1E0A}"/>
          </ac:spMkLst>
        </pc:spChg>
        <pc:spChg chg="mod">
          <ac:chgData name="Fioccone Chiara" userId="bd2623b8-2f1e-4787-afb9-248660ccb36c" providerId="ADAL" clId="{43E0873A-0B96-438C-92D3-6FB0381C4C9C}" dt="2023-10-31T13:17:25.692" v="196" actId="20577"/>
          <ac:spMkLst>
            <pc:docMk/>
            <pc:sldMk cId="0" sldId="257"/>
            <ac:spMk id="224" creationId="{8C9751CB-D267-363C-6CAC-65C0F87F4931}"/>
          </ac:spMkLst>
        </pc:spChg>
        <pc:spChg chg="mod">
          <ac:chgData name="Fioccone Chiara" userId="bd2623b8-2f1e-4787-afb9-248660ccb36c" providerId="ADAL" clId="{43E0873A-0B96-438C-92D3-6FB0381C4C9C}" dt="2023-10-17T14:24:56.222" v="178" actId="20577"/>
          <ac:spMkLst>
            <pc:docMk/>
            <pc:sldMk cId="0" sldId="257"/>
            <ac:spMk id="237" creationId="{11485009-6BFD-E56B-08FB-8459A500D815}"/>
          </ac:spMkLst>
        </pc:spChg>
        <pc:spChg chg="mod">
          <ac:chgData name="Fioccone Chiara" userId="bd2623b8-2f1e-4787-afb9-248660ccb36c" providerId="ADAL" clId="{43E0873A-0B96-438C-92D3-6FB0381C4C9C}" dt="2023-10-17T14:25:15.909" v="180" actId="20577"/>
          <ac:spMkLst>
            <pc:docMk/>
            <pc:sldMk cId="0" sldId="257"/>
            <ac:spMk id="254" creationId="{90A4C55F-DBA3-ED66-3872-CDA4285A945A}"/>
          </ac:spMkLst>
        </pc:spChg>
      </pc:sldChg>
    </pc:docChg>
  </pc:docChgLst>
  <pc:docChgLst>
    <pc:chgData name="Cassaro Riccardo" userId="55075068-e983-4717-9b45-e7885a016ac7" providerId="ADAL" clId="{89A0E810-000D-45CC-9F1E-703B9AA3DDD1}"/>
    <pc:docChg chg="undo custSel modSld">
      <pc:chgData name="Cassaro Riccardo" userId="55075068-e983-4717-9b45-e7885a016ac7" providerId="ADAL" clId="{89A0E810-000D-45CC-9F1E-703B9AA3DDD1}" dt="2024-06-04T13:23:03.374" v="1034" actId="1076"/>
      <pc:docMkLst>
        <pc:docMk/>
      </pc:docMkLst>
      <pc:sldChg chg="addSp delSp modSp mod">
        <pc:chgData name="Cassaro Riccardo" userId="55075068-e983-4717-9b45-e7885a016ac7" providerId="ADAL" clId="{89A0E810-000D-45CC-9F1E-703B9AA3DDD1}" dt="2024-06-04T12:43:45.839" v="126" actId="1076"/>
        <pc:sldMkLst>
          <pc:docMk/>
          <pc:sldMk cId="0" sldId="256"/>
        </pc:sldMkLst>
        <pc:spChg chg="mod">
          <ac:chgData name="Cassaro Riccardo" userId="55075068-e983-4717-9b45-e7885a016ac7" providerId="ADAL" clId="{89A0E810-000D-45CC-9F1E-703B9AA3DDD1}" dt="2024-06-04T12:41:27.662" v="110" actId="1076"/>
          <ac:spMkLst>
            <pc:docMk/>
            <pc:sldMk cId="0" sldId="256"/>
            <ac:spMk id="3" creationId="{894A025D-BB50-7272-E0A5-FBF08ADF6E5C}"/>
          </ac:spMkLst>
        </pc:spChg>
        <pc:spChg chg="add del mod">
          <ac:chgData name="Cassaro Riccardo" userId="55075068-e983-4717-9b45-e7885a016ac7" providerId="ADAL" clId="{89A0E810-000D-45CC-9F1E-703B9AA3DDD1}" dt="2024-06-04T12:36:42.757" v="7"/>
          <ac:spMkLst>
            <pc:docMk/>
            <pc:sldMk cId="0" sldId="256"/>
            <ac:spMk id="8" creationId="{04F1BE3C-76B9-5F2D-1FC7-73CAD3A80835}"/>
          </ac:spMkLst>
        </pc:spChg>
        <pc:spChg chg="add mod">
          <ac:chgData name="Cassaro Riccardo" userId="55075068-e983-4717-9b45-e7885a016ac7" providerId="ADAL" clId="{89A0E810-000D-45CC-9F1E-703B9AA3DDD1}" dt="2024-06-04T12:41:36.580" v="111" actId="1076"/>
          <ac:spMkLst>
            <pc:docMk/>
            <pc:sldMk cId="0" sldId="256"/>
            <ac:spMk id="8" creationId="{08B8BD22-540D-922F-80A2-B0CF3CE6F175}"/>
          </ac:spMkLst>
        </pc:spChg>
        <pc:spChg chg="add del mod">
          <ac:chgData name="Cassaro Riccardo" userId="55075068-e983-4717-9b45-e7885a016ac7" providerId="ADAL" clId="{89A0E810-000D-45CC-9F1E-703B9AA3DDD1}" dt="2024-06-04T12:42:49.423" v="122"/>
          <ac:spMkLst>
            <pc:docMk/>
            <pc:sldMk cId="0" sldId="256"/>
            <ac:spMk id="15" creationId="{D88EB3D6-0857-4970-C07C-190AFD2208A0}"/>
          </ac:spMkLst>
        </pc:spChg>
        <pc:spChg chg="add mod">
          <ac:chgData name="Cassaro Riccardo" userId="55075068-e983-4717-9b45-e7885a016ac7" providerId="ADAL" clId="{89A0E810-000D-45CC-9F1E-703B9AA3DDD1}" dt="2024-06-04T12:43:45.839" v="126" actId="1076"/>
          <ac:spMkLst>
            <pc:docMk/>
            <pc:sldMk cId="0" sldId="256"/>
            <ac:spMk id="19" creationId="{92AAB7D3-4460-424C-84D2-CC7A846B198E}"/>
          </ac:spMkLst>
        </pc:spChg>
        <pc:picChg chg="add mod">
          <ac:chgData name="Cassaro Riccardo" userId="55075068-e983-4717-9b45-e7885a016ac7" providerId="ADAL" clId="{89A0E810-000D-45CC-9F1E-703B9AA3DDD1}" dt="2024-06-04T12:36:58.614" v="8" actId="1076"/>
          <ac:picMkLst>
            <pc:docMk/>
            <pc:sldMk cId="0" sldId="256"/>
            <ac:picMk id="13" creationId="{B090E5AD-327E-4178-F8D5-C8DF33F38031}"/>
          </ac:picMkLst>
        </pc:picChg>
      </pc:sldChg>
      <pc:sldChg chg="addSp delSp modSp mod">
        <pc:chgData name="Cassaro Riccardo" userId="55075068-e983-4717-9b45-e7885a016ac7" providerId="ADAL" clId="{89A0E810-000D-45CC-9F1E-703B9AA3DDD1}" dt="2024-06-04T13:23:03.374" v="1034" actId="1076"/>
        <pc:sldMkLst>
          <pc:docMk/>
          <pc:sldMk cId="0" sldId="257"/>
        </pc:sldMkLst>
        <pc:spChg chg="mod">
          <ac:chgData name="Cassaro Riccardo" userId="55075068-e983-4717-9b45-e7885a016ac7" providerId="ADAL" clId="{89A0E810-000D-45CC-9F1E-703B9AA3DDD1}" dt="2024-06-04T13:23:03.374" v="1034" actId="1076"/>
          <ac:spMkLst>
            <pc:docMk/>
            <pc:sldMk cId="0" sldId="257"/>
            <ac:spMk id="15" creationId="{6E58A4B9-E6A5-BA42-4CE9-00EC41DF7513}"/>
          </ac:spMkLst>
        </pc:spChg>
        <pc:spChg chg="mod">
          <ac:chgData name="Cassaro Riccardo" userId="55075068-e983-4717-9b45-e7885a016ac7" providerId="ADAL" clId="{89A0E810-000D-45CC-9F1E-703B9AA3DDD1}" dt="2024-06-04T12:57:19.819" v="433" actId="20577"/>
          <ac:spMkLst>
            <pc:docMk/>
            <pc:sldMk cId="0" sldId="257"/>
            <ac:spMk id="132" creationId="{C5D83C9D-5588-F8EA-D91C-18A256AE8E12}"/>
          </ac:spMkLst>
        </pc:spChg>
        <pc:spChg chg="mod">
          <ac:chgData name="Cassaro Riccardo" userId="55075068-e983-4717-9b45-e7885a016ac7" providerId="ADAL" clId="{89A0E810-000D-45CC-9F1E-703B9AA3DDD1}" dt="2024-06-04T12:58:14.271" v="505" actId="20577"/>
          <ac:spMkLst>
            <pc:docMk/>
            <pc:sldMk cId="0" sldId="257"/>
            <ac:spMk id="208" creationId="{6882097D-7343-F6D0-9E84-153DE4640109}"/>
          </ac:spMkLst>
        </pc:spChg>
        <pc:spChg chg="mod">
          <ac:chgData name="Cassaro Riccardo" userId="55075068-e983-4717-9b45-e7885a016ac7" providerId="ADAL" clId="{89A0E810-000D-45CC-9F1E-703B9AA3DDD1}" dt="2024-06-04T12:59:01.983" v="630" actId="20577"/>
          <ac:spMkLst>
            <pc:docMk/>
            <pc:sldMk cId="0" sldId="257"/>
            <ac:spMk id="210" creationId="{FAF56436-2175-0F1E-24B2-3BEA3F8B75F4}"/>
          </ac:spMkLst>
        </pc:spChg>
        <pc:picChg chg="add mod">
          <ac:chgData name="Cassaro Riccardo" userId="55075068-e983-4717-9b45-e7885a016ac7" providerId="ADAL" clId="{89A0E810-000D-45CC-9F1E-703B9AA3DDD1}" dt="2024-06-04T13:20:50.184" v="1022" actId="1076"/>
          <ac:picMkLst>
            <pc:docMk/>
            <pc:sldMk cId="0" sldId="257"/>
            <ac:picMk id="32" creationId="{389D4565-4697-7157-A0AE-2E175DA557E1}"/>
          </ac:picMkLst>
        </pc:picChg>
        <pc:picChg chg="add mod">
          <ac:chgData name="Cassaro Riccardo" userId="55075068-e983-4717-9b45-e7885a016ac7" providerId="ADAL" clId="{89A0E810-000D-45CC-9F1E-703B9AA3DDD1}" dt="2024-06-04T13:22:07.109" v="1029" actId="1076"/>
          <ac:picMkLst>
            <pc:docMk/>
            <pc:sldMk cId="0" sldId="257"/>
            <ac:picMk id="38" creationId="{4171360D-81E3-2DEB-D3D4-86ECE702A0ED}"/>
          </ac:picMkLst>
        </pc:picChg>
        <pc:picChg chg="add mod">
          <ac:chgData name="Cassaro Riccardo" userId="55075068-e983-4717-9b45-e7885a016ac7" providerId="ADAL" clId="{89A0E810-000D-45CC-9F1E-703B9AA3DDD1}" dt="2024-06-04T13:22:50.517" v="1033" actId="1076"/>
          <ac:picMkLst>
            <pc:docMk/>
            <pc:sldMk cId="0" sldId="257"/>
            <ac:picMk id="39" creationId="{E36112B7-F184-678A-BD7A-686CF2A09E97}"/>
          </ac:picMkLst>
        </pc:picChg>
        <pc:cxnChg chg="del">
          <ac:chgData name="Cassaro Riccardo" userId="55075068-e983-4717-9b45-e7885a016ac7" providerId="ADAL" clId="{89A0E810-000D-45CC-9F1E-703B9AA3DDD1}" dt="2024-06-04T13:21:45.274" v="1027" actId="21"/>
          <ac:cxnSpMkLst>
            <pc:docMk/>
            <pc:sldMk cId="0" sldId="257"/>
            <ac:cxnSpMk id="17" creationId="{B690874A-C2E0-BCEF-FBBC-072BE66B9D83}"/>
          </ac:cxnSpMkLst>
        </pc:cxnChg>
        <pc:cxnChg chg="del">
          <ac:chgData name="Cassaro Riccardo" userId="55075068-e983-4717-9b45-e7885a016ac7" providerId="ADAL" clId="{89A0E810-000D-45CC-9F1E-703B9AA3DDD1}" dt="2024-06-04T13:22:32.798" v="1031" actId="21"/>
          <ac:cxnSpMkLst>
            <pc:docMk/>
            <pc:sldMk cId="0" sldId="257"/>
            <ac:cxnSpMk id="18" creationId="{9846CCB1-32A6-6EA7-CA09-E7936DCA24A9}"/>
          </ac:cxnSpMkLst>
        </pc:cxnChg>
        <pc:cxnChg chg="del mod">
          <ac:chgData name="Cassaro Riccardo" userId="55075068-e983-4717-9b45-e7885a016ac7" providerId="ADAL" clId="{89A0E810-000D-45CC-9F1E-703B9AA3DDD1}" dt="2024-06-04T13:20:28.397" v="1021" actId="21"/>
          <ac:cxnSpMkLst>
            <pc:docMk/>
            <pc:sldMk cId="0" sldId="257"/>
            <ac:cxnSpMk id="19" creationId="{D26BDA01-A288-1315-64A8-BA273F5E9DA2}"/>
          </ac:cxnSpMkLst>
        </pc:cxnChg>
        <pc:cxnChg chg="mod">
          <ac:chgData name="Cassaro Riccardo" userId="55075068-e983-4717-9b45-e7885a016ac7" providerId="ADAL" clId="{89A0E810-000D-45CC-9F1E-703B9AA3DDD1}" dt="2024-06-04T13:18:38.541" v="1010" actId="14100"/>
          <ac:cxnSpMkLst>
            <pc:docMk/>
            <pc:sldMk cId="0" sldId="257"/>
            <ac:cxnSpMk id="20" creationId="{530B395D-1B22-0875-8BD9-E0A8F39EDB08}"/>
          </ac:cxnSpMkLst>
        </pc:cxnChg>
        <pc:cxnChg chg="mod">
          <ac:chgData name="Cassaro Riccardo" userId="55075068-e983-4717-9b45-e7885a016ac7" providerId="ADAL" clId="{89A0E810-000D-45CC-9F1E-703B9AA3DDD1}" dt="2024-06-04T13:19:05.597" v="1012" actId="14100"/>
          <ac:cxnSpMkLst>
            <pc:docMk/>
            <pc:sldMk cId="0" sldId="257"/>
            <ac:cxnSpMk id="21" creationId="{E9ECF3FF-823A-AA99-BF76-8A96E6B2BB07}"/>
          </ac:cxnSpMkLst>
        </pc:cxnChg>
      </pc:sldChg>
      <pc:sldChg chg="addSp delSp modSp mod">
        <pc:chgData name="Cassaro Riccardo" userId="55075068-e983-4717-9b45-e7885a016ac7" providerId="ADAL" clId="{89A0E810-000D-45CC-9F1E-703B9AA3DDD1}" dt="2024-06-04T12:55:02.426" v="371" actId="21"/>
        <pc:sldMkLst>
          <pc:docMk/>
          <pc:sldMk cId="2658306371" sldId="258"/>
        </pc:sldMkLst>
        <pc:spChg chg="mod">
          <ac:chgData name="Cassaro Riccardo" userId="55075068-e983-4717-9b45-e7885a016ac7" providerId="ADAL" clId="{89A0E810-000D-45CC-9F1E-703B9AA3DDD1}" dt="2024-06-04T12:52:33.517" v="363" actId="1076"/>
          <ac:spMkLst>
            <pc:docMk/>
            <pc:sldMk cId="2658306371" sldId="258"/>
            <ac:spMk id="12" creationId="{531B7A35-67F1-5247-6645-E6718116D338}"/>
          </ac:spMkLst>
        </pc:spChg>
        <pc:spChg chg="mod">
          <ac:chgData name="Cassaro Riccardo" userId="55075068-e983-4717-9b45-e7885a016ac7" providerId="ADAL" clId="{89A0E810-000D-45CC-9F1E-703B9AA3DDD1}" dt="2024-06-04T12:52:04.400" v="360" actId="1076"/>
          <ac:spMkLst>
            <pc:docMk/>
            <pc:sldMk cId="2658306371" sldId="258"/>
            <ac:spMk id="13" creationId="{A9FCEFB9-B636-2194-AE52-6AFC35746D1C}"/>
          </ac:spMkLst>
        </pc:spChg>
        <pc:spChg chg="mod">
          <ac:chgData name="Cassaro Riccardo" userId="55075068-e983-4717-9b45-e7885a016ac7" providerId="ADAL" clId="{89A0E810-000D-45CC-9F1E-703B9AA3DDD1}" dt="2024-06-04T12:54:54.896" v="370" actId="1076"/>
          <ac:spMkLst>
            <pc:docMk/>
            <pc:sldMk cId="2658306371" sldId="258"/>
            <ac:spMk id="15" creationId="{53996B29-3CD2-713D-2E7B-1ED1166A0516}"/>
          </ac:spMkLst>
        </pc:spChg>
        <pc:spChg chg="mod">
          <ac:chgData name="Cassaro Riccardo" userId="55075068-e983-4717-9b45-e7885a016ac7" providerId="ADAL" clId="{89A0E810-000D-45CC-9F1E-703B9AA3DDD1}" dt="2024-06-04T12:50:20.033" v="184" actId="20577"/>
          <ac:spMkLst>
            <pc:docMk/>
            <pc:sldMk cId="2658306371" sldId="258"/>
            <ac:spMk id="26" creationId="{6E2F174A-EA74-A7BB-F466-BC1F79532891}"/>
          </ac:spMkLst>
        </pc:spChg>
        <pc:spChg chg="mod">
          <ac:chgData name="Cassaro Riccardo" userId="55075068-e983-4717-9b45-e7885a016ac7" providerId="ADAL" clId="{89A0E810-000D-45CC-9F1E-703B9AA3DDD1}" dt="2024-06-04T12:50:35.976" v="235" actId="20577"/>
          <ac:spMkLst>
            <pc:docMk/>
            <pc:sldMk cId="2658306371" sldId="258"/>
            <ac:spMk id="28" creationId="{D4FD7142-A94B-5C79-E85F-22B9C760C354}"/>
          </ac:spMkLst>
        </pc:spChg>
        <pc:spChg chg="mod">
          <ac:chgData name="Cassaro Riccardo" userId="55075068-e983-4717-9b45-e7885a016ac7" providerId="ADAL" clId="{89A0E810-000D-45CC-9F1E-703B9AA3DDD1}" dt="2024-06-04T12:51:00.143" v="282" actId="20577"/>
          <ac:spMkLst>
            <pc:docMk/>
            <pc:sldMk cId="2658306371" sldId="258"/>
            <ac:spMk id="31" creationId="{C3587713-021F-B375-61BE-5E4F916CD572}"/>
          </ac:spMkLst>
        </pc:spChg>
        <pc:spChg chg="mod">
          <ac:chgData name="Cassaro Riccardo" userId="55075068-e983-4717-9b45-e7885a016ac7" providerId="ADAL" clId="{89A0E810-000D-45CC-9F1E-703B9AA3DDD1}" dt="2024-06-04T12:52:24.436" v="362" actId="1076"/>
          <ac:spMkLst>
            <pc:docMk/>
            <pc:sldMk cId="2658306371" sldId="258"/>
            <ac:spMk id="35" creationId="{4BDCBB12-CBB2-7B33-217D-0BED299D83FC}"/>
          </ac:spMkLst>
        </pc:spChg>
        <pc:picChg chg="add mod">
          <ac:chgData name="Cassaro Riccardo" userId="55075068-e983-4717-9b45-e7885a016ac7" providerId="ADAL" clId="{89A0E810-000D-45CC-9F1E-703B9AA3DDD1}" dt="2024-06-04T12:52:02.672" v="359" actId="1076"/>
          <ac:picMkLst>
            <pc:docMk/>
            <pc:sldMk cId="2658306371" sldId="258"/>
            <ac:picMk id="6" creationId="{D8137859-FA49-E9E6-9448-D874D2449271}"/>
          </ac:picMkLst>
        </pc:picChg>
        <pc:picChg chg="add mod">
          <ac:chgData name="Cassaro Riccardo" userId="55075068-e983-4717-9b45-e7885a016ac7" providerId="ADAL" clId="{89A0E810-000D-45CC-9F1E-703B9AA3DDD1}" dt="2024-06-04T12:54:44.745" v="369" actId="1076"/>
          <ac:picMkLst>
            <pc:docMk/>
            <pc:sldMk cId="2658306371" sldId="258"/>
            <ac:picMk id="14" creationId="{EE626C05-94B8-A85F-84D9-4DBE4774E518}"/>
          </ac:picMkLst>
        </pc:picChg>
        <pc:cxnChg chg="del mod">
          <ac:chgData name="Cassaro Riccardo" userId="55075068-e983-4717-9b45-e7885a016ac7" providerId="ADAL" clId="{89A0E810-000D-45CC-9F1E-703B9AA3DDD1}" dt="2024-06-04T12:54:25.952" v="367" actId="21"/>
          <ac:cxnSpMkLst>
            <pc:docMk/>
            <pc:sldMk cId="2658306371" sldId="258"/>
            <ac:cxnSpMk id="9" creationId="{92955F1C-4F2B-10B1-362F-43378420AD17}"/>
          </ac:cxnSpMkLst>
        </pc:cxnChg>
        <pc:cxnChg chg="del">
          <ac:chgData name="Cassaro Riccardo" userId="55075068-e983-4717-9b45-e7885a016ac7" providerId="ADAL" clId="{89A0E810-000D-45CC-9F1E-703B9AA3DDD1}" dt="2024-06-04T12:55:02.426" v="371" actId="21"/>
          <ac:cxnSpMkLst>
            <pc:docMk/>
            <pc:sldMk cId="2658306371" sldId="258"/>
            <ac:cxnSpMk id="10" creationId="{967828C8-DC38-11FF-BDD7-DF18B2CCE5E3}"/>
          </ac:cxnSpMkLst>
        </pc:cxnChg>
        <pc:cxnChg chg="del mod">
          <ac:chgData name="Cassaro Riccardo" userId="55075068-e983-4717-9b45-e7885a016ac7" providerId="ADAL" clId="{89A0E810-000D-45CC-9F1E-703B9AA3DDD1}" dt="2024-06-04T12:51:38.354" v="357" actId="21"/>
          <ac:cxnSpMkLst>
            <pc:docMk/>
            <pc:sldMk cId="2658306371" sldId="258"/>
            <ac:cxnSpMk id="56" creationId="{9E64CBBF-E370-E450-5F01-D540EE191F49}"/>
          </ac:cxnSpMkLst>
        </pc:cxnChg>
      </pc:sldChg>
      <pc:sldChg chg="modSp mod">
        <pc:chgData name="Cassaro Riccardo" userId="55075068-e983-4717-9b45-e7885a016ac7" providerId="ADAL" clId="{89A0E810-000D-45CC-9F1E-703B9AA3DDD1}" dt="2024-06-04T13:15:14.972" v="1008" actId="20577"/>
        <pc:sldMkLst>
          <pc:docMk/>
          <pc:sldMk cId="3185717993" sldId="259"/>
        </pc:sldMkLst>
        <pc:spChg chg="mod">
          <ac:chgData name="Cassaro Riccardo" userId="55075068-e983-4717-9b45-e7885a016ac7" providerId="ADAL" clId="{89A0E810-000D-45CC-9F1E-703B9AA3DDD1}" dt="2024-06-04T13:14:31.746" v="892" actId="20577"/>
          <ac:spMkLst>
            <pc:docMk/>
            <pc:sldMk cId="3185717993" sldId="259"/>
            <ac:spMk id="57" creationId="{71720B82-C8EA-5BE1-60BE-CC1D53BB1B10}"/>
          </ac:spMkLst>
        </pc:spChg>
        <pc:spChg chg="mod">
          <ac:chgData name="Cassaro Riccardo" userId="55075068-e983-4717-9b45-e7885a016ac7" providerId="ADAL" clId="{89A0E810-000D-45CC-9F1E-703B9AA3DDD1}" dt="2024-06-04T13:09:17.082" v="691" actId="20577"/>
          <ac:spMkLst>
            <pc:docMk/>
            <pc:sldMk cId="3185717993" sldId="259"/>
            <ac:spMk id="75" creationId="{8AE003CC-9CBD-C0D0-2706-15303132EC83}"/>
          </ac:spMkLst>
        </pc:spChg>
        <pc:spChg chg="mod">
          <ac:chgData name="Cassaro Riccardo" userId="55075068-e983-4717-9b45-e7885a016ac7" providerId="ADAL" clId="{89A0E810-000D-45CC-9F1E-703B9AA3DDD1}" dt="2024-06-04T13:10:07.665" v="754" actId="20577"/>
          <ac:spMkLst>
            <pc:docMk/>
            <pc:sldMk cId="3185717993" sldId="259"/>
            <ac:spMk id="76" creationId="{D3870E10-06FE-C5F3-09D2-414ACCF5C8DE}"/>
          </ac:spMkLst>
        </pc:spChg>
        <pc:spChg chg="mod">
          <ac:chgData name="Cassaro Riccardo" userId="55075068-e983-4717-9b45-e7885a016ac7" providerId="ADAL" clId="{89A0E810-000D-45CC-9F1E-703B9AA3DDD1}" dt="2024-06-04T13:13:55.566" v="883" actId="20577"/>
          <ac:spMkLst>
            <pc:docMk/>
            <pc:sldMk cId="3185717993" sldId="259"/>
            <ac:spMk id="78" creationId="{8175DF4E-60FC-20A0-6902-6B6C99CF9EB2}"/>
          </ac:spMkLst>
        </pc:spChg>
        <pc:spChg chg="mod">
          <ac:chgData name="Cassaro Riccardo" userId="55075068-e983-4717-9b45-e7885a016ac7" providerId="ADAL" clId="{89A0E810-000D-45CC-9F1E-703B9AA3DDD1}" dt="2024-06-04T13:14:47.601" v="934" actId="20577"/>
          <ac:spMkLst>
            <pc:docMk/>
            <pc:sldMk cId="3185717993" sldId="259"/>
            <ac:spMk id="90" creationId="{40D33F0D-3454-B9DB-D2E1-6C68BE068516}"/>
          </ac:spMkLst>
        </pc:spChg>
        <pc:spChg chg="mod">
          <ac:chgData name="Cassaro Riccardo" userId="55075068-e983-4717-9b45-e7885a016ac7" providerId="ADAL" clId="{89A0E810-000D-45CC-9F1E-703B9AA3DDD1}" dt="2024-06-04T13:15:14.972" v="1008" actId="20577"/>
          <ac:spMkLst>
            <pc:docMk/>
            <pc:sldMk cId="3185717993" sldId="259"/>
            <ac:spMk id="92" creationId="{F52BA035-EE4B-2A81-C359-73997FF72E4C}"/>
          </ac:spMkLst>
        </pc:spChg>
      </pc:sldChg>
    </pc:docChg>
  </pc:docChgLst>
  <pc:docChgLst>
    <pc:chgData name="De Castro Manuel" userId="ba0e0c7f-9313-47ce-8cfd-654442a48ed2" providerId="ADAL" clId="{94BBBEF6-32D2-4613-849F-B7C1D213647E}"/>
    <pc:docChg chg="modSld">
      <pc:chgData name="De Castro Manuel" userId="ba0e0c7f-9313-47ce-8cfd-654442a48ed2" providerId="ADAL" clId="{94BBBEF6-32D2-4613-849F-B7C1D213647E}" dt="2023-10-17T13:56:14.592" v="1" actId="20577"/>
      <pc:docMkLst>
        <pc:docMk/>
      </pc:docMkLst>
      <pc:sldChg chg="modSp mod">
        <pc:chgData name="De Castro Manuel" userId="ba0e0c7f-9313-47ce-8cfd-654442a48ed2" providerId="ADAL" clId="{94BBBEF6-32D2-4613-849F-B7C1D213647E}" dt="2023-10-17T13:56:14.592" v="1" actId="20577"/>
        <pc:sldMkLst>
          <pc:docMk/>
          <pc:sldMk cId="0" sldId="256"/>
        </pc:sldMkLst>
        <pc:spChg chg="mod">
          <ac:chgData name="De Castro Manuel" userId="ba0e0c7f-9313-47ce-8cfd-654442a48ed2" providerId="ADAL" clId="{94BBBEF6-32D2-4613-849F-B7C1D213647E}" dt="2023-10-17T13:56:14.592" v="1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De Castro Manuel" userId="ba0e0c7f-9313-47ce-8cfd-654442a48ed2" providerId="ADAL" clId="{94BBBEF6-32D2-4613-849F-B7C1D213647E}" dt="2023-10-17T13:56:01.319" v="0" actId="20577"/>
          <ac:spMkLst>
            <pc:docMk/>
            <pc:sldMk cId="0" sldId="256"/>
            <ac:spMk id="32" creationId="{F2794466-1E67-B02A-E6BE-F852DBA6EB75}"/>
          </ac:spMkLst>
        </pc:spChg>
      </pc:sldChg>
    </pc:docChg>
  </pc:docChgLst>
  <pc:docChgLst>
    <pc:chgData name="Fioccone Chiara" userId="bd2623b8-2f1e-4787-afb9-248660ccb36c" providerId="ADAL" clId="{D2E8C4EE-6FA1-4221-A9FF-6BE58E4D2E67}"/>
    <pc:docChg chg="custSel modSld">
      <pc:chgData name="Fioccone Chiara" userId="bd2623b8-2f1e-4787-afb9-248660ccb36c" providerId="ADAL" clId="{D2E8C4EE-6FA1-4221-A9FF-6BE58E4D2E67}" dt="2024-03-27T14:44:46.706" v="141" actId="20577"/>
      <pc:docMkLst>
        <pc:docMk/>
      </pc:docMkLst>
      <pc:sldChg chg="modSp mod">
        <pc:chgData name="Fioccone Chiara" userId="bd2623b8-2f1e-4787-afb9-248660ccb36c" providerId="ADAL" clId="{D2E8C4EE-6FA1-4221-A9FF-6BE58E4D2E67}" dt="2024-03-27T14:42:52.600" v="111" actId="20577"/>
        <pc:sldMkLst>
          <pc:docMk/>
          <pc:sldMk cId="0" sldId="257"/>
        </pc:sldMkLst>
        <pc:spChg chg="mod">
          <ac:chgData name="Fioccone Chiara" userId="bd2623b8-2f1e-4787-afb9-248660ccb36c" providerId="ADAL" clId="{D2E8C4EE-6FA1-4221-A9FF-6BE58E4D2E67}" dt="2024-03-27T14:42:52.600" v="111" actId="20577"/>
          <ac:spMkLst>
            <pc:docMk/>
            <pc:sldMk cId="0" sldId="257"/>
            <ac:spMk id="132" creationId="{C5D83C9D-5588-F8EA-D91C-18A256AE8E12}"/>
          </ac:spMkLst>
        </pc:spChg>
      </pc:sldChg>
      <pc:sldChg chg="modSp mod">
        <pc:chgData name="Fioccone Chiara" userId="bd2623b8-2f1e-4787-afb9-248660ccb36c" providerId="ADAL" clId="{D2E8C4EE-6FA1-4221-A9FF-6BE58E4D2E67}" dt="2024-03-27T14:44:46.706" v="141" actId="20577"/>
        <pc:sldMkLst>
          <pc:docMk/>
          <pc:sldMk cId="2658306371" sldId="258"/>
        </pc:sldMkLst>
        <pc:spChg chg="mod">
          <ac:chgData name="Fioccone Chiara" userId="bd2623b8-2f1e-4787-afb9-248660ccb36c" providerId="ADAL" clId="{D2E8C4EE-6FA1-4221-A9FF-6BE58E4D2E67}" dt="2024-03-27T14:42:32.249" v="97" actId="20577"/>
          <ac:spMkLst>
            <pc:docMk/>
            <pc:sldMk cId="2658306371" sldId="258"/>
            <ac:spMk id="12" creationId="{531B7A35-67F1-5247-6645-E6718116D338}"/>
          </ac:spMkLst>
        </pc:spChg>
        <pc:spChg chg="mod">
          <ac:chgData name="Fioccone Chiara" userId="bd2623b8-2f1e-4787-afb9-248660ccb36c" providerId="ADAL" clId="{D2E8C4EE-6FA1-4221-A9FF-6BE58E4D2E67}" dt="2024-03-27T14:42:13.556" v="73" actId="14100"/>
          <ac:spMkLst>
            <pc:docMk/>
            <pc:sldMk cId="2658306371" sldId="258"/>
            <ac:spMk id="13" creationId="{A9FCEFB9-B636-2194-AE52-6AFC35746D1C}"/>
          </ac:spMkLst>
        </pc:spChg>
        <pc:spChg chg="mod">
          <ac:chgData name="Fioccone Chiara" userId="bd2623b8-2f1e-4787-afb9-248660ccb36c" providerId="ADAL" clId="{D2E8C4EE-6FA1-4221-A9FF-6BE58E4D2E67}" dt="2024-03-27T14:41:44.775" v="44" actId="20577"/>
          <ac:spMkLst>
            <pc:docMk/>
            <pc:sldMk cId="2658306371" sldId="258"/>
            <ac:spMk id="29" creationId="{6571B8FE-5C38-26EE-95D3-26F8DAB517B5}"/>
          </ac:spMkLst>
        </pc:spChg>
        <pc:spChg chg="mod">
          <ac:chgData name="Fioccone Chiara" userId="bd2623b8-2f1e-4787-afb9-248660ccb36c" providerId="ADAL" clId="{D2E8C4EE-6FA1-4221-A9FF-6BE58E4D2E67}" dt="2024-03-27T14:44:46.706" v="141" actId="20577"/>
          <ac:spMkLst>
            <pc:docMk/>
            <pc:sldMk cId="2658306371" sldId="258"/>
            <ac:spMk id="30" creationId="{B1143390-8B86-E4EB-AE6E-4630C9BE52C3}"/>
          </ac:spMkLst>
        </pc:spChg>
      </pc:sldChg>
      <pc:sldChg chg="modSp mod">
        <pc:chgData name="Fioccone Chiara" userId="bd2623b8-2f1e-4787-afb9-248660ccb36c" providerId="ADAL" clId="{D2E8C4EE-6FA1-4221-A9FF-6BE58E4D2E67}" dt="2024-03-27T14:43:14.420" v="139" actId="20577"/>
        <pc:sldMkLst>
          <pc:docMk/>
          <pc:sldMk cId="3185717993" sldId="259"/>
        </pc:sldMkLst>
        <pc:spChg chg="mod">
          <ac:chgData name="Fioccone Chiara" userId="bd2623b8-2f1e-4787-afb9-248660ccb36c" providerId="ADAL" clId="{D2E8C4EE-6FA1-4221-A9FF-6BE58E4D2E67}" dt="2024-03-27T14:43:14.420" v="139" actId="20577"/>
          <ac:spMkLst>
            <pc:docMk/>
            <pc:sldMk cId="3185717993" sldId="259"/>
            <ac:spMk id="41" creationId="{3DFAC7BB-CC00-6D0D-53AE-3BBFAAB15A8A}"/>
          </ac:spMkLst>
        </pc:spChg>
      </pc:sldChg>
    </pc:docChg>
  </pc:docChgLst>
  <pc:docChgLst>
    <pc:chgData name="Eusebi Gabriele" userId="6c0be127-abc0-43e6-9da4-31c726c71fe6" providerId="ADAL" clId="{B6BC8B91-13ED-4095-9767-DFCC7E31F9B6}"/>
    <pc:docChg chg="custSel modSld">
      <pc:chgData name="Eusebi Gabriele" userId="6c0be127-abc0-43e6-9da4-31c726c71fe6" providerId="ADAL" clId="{B6BC8B91-13ED-4095-9767-DFCC7E31F9B6}" dt="2024-05-17T15:39:08.903" v="67" actId="20577"/>
      <pc:docMkLst>
        <pc:docMk/>
      </pc:docMkLst>
      <pc:sldChg chg="modSp mod">
        <pc:chgData name="Eusebi Gabriele" userId="6c0be127-abc0-43e6-9da4-31c726c71fe6" providerId="ADAL" clId="{B6BC8B91-13ED-4095-9767-DFCC7E31F9B6}" dt="2024-05-17T15:39:08.903" v="67" actId="20577"/>
        <pc:sldMkLst>
          <pc:docMk/>
          <pc:sldMk cId="2658306371" sldId="258"/>
        </pc:sldMkLst>
        <pc:spChg chg="mod">
          <ac:chgData name="Eusebi Gabriele" userId="6c0be127-abc0-43e6-9da4-31c726c71fe6" providerId="ADAL" clId="{B6BC8B91-13ED-4095-9767-DFCC7E31F9B6}" dt="2024-05-17T15:39:08.903" v="67" actId="20577"/>
          <ac:spMkLst>
            <pc:docMk/>
            <pc:sldMk cId="2658306371" sldId="258"/>
            <ac:spMk id="26" creationId="{6E2F174A-EA74-A7BB-F466-BC1F79532891}"/>
          </ac:spMkLst>
        </pc:spChg>
      </pc:sldChg>
    </pc:docChg>
  </pc:docChgLst>
  <pc:docChgLst>
    <pc:chgData name="Fioccone Chiara" userId="bd2623b8-2f1e-4787-afb9-248660ccb36c" providerId="ADAL" clId="{8E81FC72-D655-438E-834C-BC0662BBB2F4}"/>
    <pc:docChg chg="custSel modSld">
      <pc:chgData name="Fioccone Chiara" userId="bd2623b8-2f1e-4787-afb9-248660ccb36c" providerId="ADAL" clId="{8E81FC72-D655-438E-834C-BC0662BBB2F4}" dt="2024-03-29T15:52:04.096" v="6" actId="478"/>
      <pc:docMkLst>
        <pc:docMk/>
      </pc:docMkLst>
      <pc:sldChg chg="delSp modSp mod">
        <pc:chgData name="Fioccone Chiara" userId="bd2623b8-2f1e-4787-afb9-248660ccb36c" providerId="ADAL" clId="{8E81FC72-D655-438E-834C-BC0662BBB2F4}" dt="2024-03-29T15:52:04.096" v="6" actId="478"/>
        <pc:sldMkLst>
          <pc:docMk/>
          <pc:sldMk cId="3185717993" sldId="259"/>
        </pc:sldMkLst>
        <pc:spChg chg="del">
          <ac:chgData name="Fioccone Chiara" userId="bd2623b8-2f1e-4787-afb9-248660ccb36c" providerId="ADAL" clId="{8E81FC72-D655-438E-834C-BC0662BBB2F4}" dt="2024-03-29T15:51:55.508" v="0" actId="478"/>
          <ac:spMkLst>
            <pc:docMk/>
            <pc:sldMk cId="3185717993" sldId="259"/>
            <ac:spMk id="26" creationId="{66CE6583-DA27-AE28-94D1-6D5E8421B9FB}"/>
          </ac:spMkLst>
        </pc:spChg>
        <pc:spChg chg="del mod">
          <ac:chgData name="Fioccone Chiara" userId="bd2623b8-2f1e-4787-afb9-248660ccb36c" providerId="ADAL" clId="{8E81FC72-D655-438E-834C-BC0662BBB2F4}" dt="2024-03-29T15:52:04.096" v="6" actId="478"/>
          <ac:spMkLst>
            <pc:docMk/>
            <pc:sldMk cId="3185717993" sldId="259"/>
            <ac:spMk id="32" creationId="{7B041EA5-4620-5B76-53C7-96A20E398F48}"/>
          </ac:spMkLst>
        </pc:spChg>
        <pc:spChg chg="del mod">
          <ac:chgData name="Fioccone Chiara" userId="bd2623b8-2f1e-4787-afb9-248660ccb36c" providerId="ADAL" clId="{8E81FC72-D655-438E-834C-BC0662BBB2F4}" dt="2024-03-29T15:51:59.285" v="2" actId="478"/>
          <ac:spMkLst>
            <pc:docMk/>
            <pc:sldMk cId="3185717993" sldId="259"/>
            <ac:spMk id="34" creationId="{C04A5336-9213-44CA-8DFD-342681835DAD}"/>
          </ac:spMkLst>
        </pc:spChg>
        <pc:cxnChg chg="del">
          <ac:chgData name="Fioccone Chiara" userId="bd2623b8-2f1e-4787-afb9-248660ccb36c" providerId="ADAL" clId="{8E81FC72-D655-438E-834C-BC0662BBB2F4}" dt="2024-03-29T15:52:01.468" v="3" actId="478"/>
          <ac:cxnSpMkLst>
            <pc:docMk/>
            <pc:sldMk cId="3185717993" sldId="259"/>
            <ac:cxnSpMk id="2" creationId="{0ADFB0C0-2727-3C76-A9C5-B2A52B58A6F6}"/>
          </ac:cxnSpMkLst>
        </pc:cxnChg>
      </pc:sldChg>
    </pc:docChg>
  </pc:docChgLst>
  <pc:docChgLst>
    <pc:chgData name="Fioccone Chiara" userId="bd2623b8-2f1e-4787-afb9-248660ccb36c" providerId="ADAL" clId="{BD836CAE-9358-48CA-9C6B-ABA56B5CF253}"/>
    <pc:docChg chg="modSld">
      <pc:chgData name="Fioccone Chiara" userId="bd2623b8-2f1e-4787-afb9-248660ccb36c" providerId="ADAL" clId="{BD836CAE-9358-48CA-9C6B-ABA56B5CF253}" dt="2024-04-02T13:28:44.596" v="62" actId="20577"/>
      <pc:docMkLst>
        <pc:docMk/>
      </pc:docMkLst>
      <pc:sldChg chg="modSp mod">
        <pc:chgData name="Fioccone Chiara" userId="bd2623b8-2f1e-4787-afb9-248660ccb36c" providerId="ADAL" clId="{BD836CAE-9358-48CA-9C6B-ABA56B5CF253}" dt="2024-04-02T13:28:44.596" v="62" actId="20577"/>
        <pc:sldMkLst>
          <pc:docMk/>
          <pc:sldMk cId="0" sldId="257"/>
        </pc:sldMkLst>
        <pc:spChg chg="mod">
          <ac:chgData name="Fioccone Chiara" userId="bd2623b8-2f1e-4787-afb9-248660ccb36c" providerId="ADAL" clId="{BD836CAE-9358-48CA-9C6B-ABA56B5CF253}" dt="2024-04-02T13:28:24.575" v="23" actId="20577"/>
          <ac:spMkLst>
            <pc:docMk/>
            <pc:sldMk cId="0" sldId="257"/>
            <ac:spMk id="131" creationId="{596A1FFB-A191-C232-ADDB-86E431FCDDFD}"/>
          </ac:spMkLst>
        </pc:spChg>
        <pc:spChg chg="mod">
          <ac:chgData name="Fioccone Chiara" userId="bd2623b8-2f1e-4787-afb9-248660ccb36c" providerId="ADAL" clId="{BD836CAE-9358-48CA-9C6B-ABA56B5CF253}" dt="2024-04-02T13:28:44.596" v="62" actId="20577"/>
          <ac:spMkLst>
            <pc:docMk/>
            <pc:sldMk cId="0" sldId="257"/>
            <ac:spMk id="134" creationId="{E8A70C6F-F406-B10D-76F7-F1A62C41D8ED}"/>
          </ac:spMkLst>
        </pc:spChg>
      </pc:sldChg>
    </pc:docChg>
  </pc:docChgLst>
  <pc:docChgLst>
    <pc:chgData name="Fioccone Chiara" userId="bd2623b8-2f1e-4787-afb9-248660ccb36c" providerId="ADAL" clId="{E0E957DA-83CF-4173-91B1-EC5A62F6F86B}"/>
    <pc:docChg chg="modSld">
      <pc:chgData name="Fioccone Chiara" userId="bd2623b8-2f1e-4787-afb9-248660ccb36c" providerId="ADAL" clId="{E0E957DA-83CF-4173-91B1-EC5A62F6F86B}" dt="2024-02-23T15:33:14.867" v="30" actId="20577"/>
      <pc:docMkLst>
        <pc:docMk/>
      </pc:docMkLst>
      <pc:sldChg chg="modSp mod">
        <pc:chgData name="Fioccone Chiara" userId="bd2623b8-2f1e-4787-afb9-248660ccb36c" providerId="ADAL" clId="{E0E957DA-83CF-4173-91B1-EC5A62F6F86B}" dt="2024-02-23T15:33:14.867" v="30" actId="20577"/>
        <pc:sldMkLst>
          <pc:docMk/>
          <pc:sldMk cId="2658306371" sldId="258"/>
        </pc:sldMkLst>
        <pc:spChg chg="mod">
          <ac:chgData name="Fioccone Chiara" userId="bd2623b8-2f1e-4787-afb9-248660ccb36c" providerId="ADAL" clId="{E0E957DA-83CF-4173-91B1-EC5A62F6F86B}" dt="2024-02-23T15:33:14.867" v="30" actId="20577"/>
          <ac:spMkLst>
            <pc:docMk/>
            <pc:sldMk cId="2658306371" sldId="258"/>
            <ac:spMk id="29" creationId="{6571B8FE-5C38-26EE-95D3-26F8DAB517B5}"/>
          </ac:spMkLst>
        </pc:spChg>
      </pc:sldChg>
    </pc:docChg>
  </pc:docChgLst>
  <pc:docChgLst>
    <pc:chgData name="Fioccone Chiara" userId="bd2623b8-2f1e-4787-afb9-248660ccb36c" providerId="ADAL" clId="{B5EDFA8D-0C72-4828-9BE5-18EA000F7456}"/>
    <pc:docChg chg="undo redo custSel modSld">
      <pc:chgData name="Fioccone Chiara" userId="bd2623b8-2f1e-4787-afb9-248660ccb36c" providerId="ADAL" clId="{B5EDFA8D-0C72-4828-9BE5-18EA000F7456}" dt="2023-12-19T14:13:33.688" v="1732" actId="20577"/>
      <pc:docMkLst>
        <pc:docMk/>
      </pc:docMkLst>
      <pc:sldChg chg="addSp delSp modSp mod">
        <pc:chgData name="Fioccone Chiara" userId="bd2623b8-2f1e-4787-afb9-248660ccb36c" providerId="ADAL" clId="{B5EDFA8D-0C72-4828-9BE5-18EA000F7456}" dt="2023-12-19T13:39:14.776" v="1720" actId="1076"/>
        <pc:sldMkLst>
          <pc:docMk/>
          <pc:sldMk cId="0" sldId="256"/>
        </pc:sldMkLst>
        <pc:spChg chg="add mod">
          <ac:chgData name="Fioccone Chiara" userId="bd2623b8-2f1e-4787-afb9-248660ccb36c" providerId="ADAL" clId="{B5EDFA8D-0C72-4828-9BE5-18EA000F7456}" dt="2023-11-12T14:16:32.651" v="1165" actId="1076"/>
          <ac:spMkLst>
            <pc:docMk/>
            <pc:sldMk cId="0" sldId="256"/>
            <ac:spMk id="4" creationId="{A6638BBD-DA89-49E2-57A8-BFC82B9FB0B8}"/>
          </ac:spMkLst>
        </pc:spChg>
        <pc:spChg chg="add mod">
          <ac:chgData name="Fioccone Chiara" userId="bd2623b8-2f1e-4787-afb9-248660ccb36c" providerId="ADAL" clId="{B5EDFA8D-0C72-4828-9BE5-18EA000F7456}" dt="2023-12-19T13:38:57.118" v="1719" actId="1076"/>
          <ac:spMkLst>
            <pc:docMk/>
            <pc:sldMk cId="0" sldId="256"/>
            <ac:spMk id="6" creationId="{B76D1C11-ACD2-FAB7-E44E-9E2C750986F6}"/>
          </ac:spMkLst>
        </pc:spChg>
        <pc:spChg chg="add mod">
          <ac:chgData name="Fioccone Chiara" userId="bd2623b8-2f1e-4787-afb9-248660ccb36c" providerId="ADAL" clId="{B5EDFA8D-0C72-4828-9BE5-18EA000F7456}" dt="2023-11-14T12:59:36.773" v="1316" actId="20577"/>
          <ac:spMkLst>
            <pc:docMk/>
            <pc:sldMk cId="0" sldId="256"/>
            <ac:spMk id="8" creationId="{9A8221BC-3561-7816-A9C8-0A6CD368C8FC}"/>
          </ac:spMkLst>
        </pc:spChg>
        <pc:spChg chg="mod">
          <ac:chgData name="Fioccone Chiara" userId="bd2623b8-2f1e-4787-afb9-248660ccb36c" providerId="ADAL" clId="{B5EDFA8D-0C72-4828-9BE5-18EA000F7456}" dt="2023-11-13T20:53:03.575" v="1293" actId="20577"/>
          <ac:spMkLst>
            <pc:docMk/>
            <pc:sldMk cId="0" sldId="256"/>
            <ac:spMk id="27" creationId="{056E6BC9-504F-3DAA-1CB1-9367539BF914}"/>
          </ac:spMkLst>
        </pc:spChg>
        <pc:spChg chg="mod">
          <ac:chgData name="Fioccone Chiara" userId="bd2623b8-2f1e-4787-afb9-248660ccb36c" providerId="ADAL" clId="{B5EDFA8D-0C72-4828-9BE5-18EA000F7456}" dt="2023-11-13T12:02:28.137" v="1291" actId="20577"/>
          <ac:spMkLst>
            <pc:docMk/>
            <pc:sldMk cId="0" sldId="256"/>
            <ac:spMk id="31" creationId="{C3587713-021F-B375-61BE-5E4F916CD572}"/>
          </ac:spMkLst>
        </pc:spChg>
        <pc:spChg chg="mod">
          <ac:chgData name="Fioccone Chiara" userId="bd2623b8-2f1e-4787-afb9-248660ccb36c" providerId="ADAL" clId="{B5EDFA8D-0C72-4828-9BE5-18EA000F7456}" dt="2023-11-13T20:53:12.754" v="1295" actId="20577"/>
          <ac:spMkLst>
            <pc:docMk/>
            <pc:sldMk cId="0" sldId="256"/>
            <ac:spMk id="38" creationId="{A9F61883-8F0F-F598-522F-850000EB1430}"/>
          </ac:spMkLst>
        </pc:spChg>
        <pc:spChg chg="add mod">
          <ac:chgData name="Fioccone Chiara" userId="bd2623b8-2f1e-4787-afb9-248660ccb36c" providerId="ADAL" clId="{B5EDFA8D-0C72-4828-9BE5-18EA000F7456}" dt="2023-11-07T14:05:16.489" v="503" actId="14100"/>
          <ac:spMkLst>
            <pc:docMk/>
            <pc:sldMk cId="0" sldId="256"/>
            <ac:spMk id="40" creationId="{2DE29AE4-9FCB-AAE3-5970-19F6E6D92624}"/>
          </ac:spMkLst>
        </pc:spChg>
        <pc:spChg chg="add mod">
          <ac:chgData name="Fioccone Chiara" userId="bd2623b8-2f1e-4787-afb9-248660ccb36c" providerId="ADAL" clId="{B5EDFA8D-0C72-4828-9BE5-18EA000F7456}" dt="2023-11-07T14:06:58.974" v="516" actId="1076"/>
          <ac:spMkLst>
            <pc:docMk/>
            <pc:sldMk cId="0" sldId="256"/>
            <ac:spMk id="45" creationId="{83EF98CE-948A-AE2C-113D-6333C1CAE89C}"/>
          </ac:spMkLst>
        </pc:spChg>
        <pc:spChg chg="add mod">
          <ac:chgData name="Fioccone Chiara" userId="bd2623b8-2f1e-4787-afb9-248660ccb36c" providerId="ADAL" clId="{B5EDFA8D-0C72-4828-9BE5-18EA000F7456}" dt="2023-12-19T13:38:42.078" v="1718" actId="20577"/>
          <ac:spMkLst>
            <pc:docMk/>
            <pc:sldMk cId="0" sldId="256"/>
            <ac:spMk id="46" creationId="{739974BC-DE52-2781-EAEE-11DBF6EB4604}"/>
          </ac:spMkLst>
        </pc:spChg>
        <pc:spChg chg="add mod">
          <ac:chgData name="Fioccone Chiara" userId="bd2623b8-2f1e-4787-afb9-248660ccb36c" providerId="ADAL" clId="{B5EDFA8D-0C72-4828-9BE5-18EA000F7456}" dt="2023-12-19T13:39:14.776" v="1720" actId="1076"/>
          <ac:spMkLst>
            <pc:docMk/>
            <pc:sldMk cId="0" sldId="256"/>
            <ac:spMk id="64" creationId="{77BC0650-4DC5-F437-4019-C5BD12B8691F}"/>
          </ac:spMkLst>
        </pc:spChg>
        <pc:spChg chg="mod">
          <ac:chgData name="Fioccone Chiara" userId="bd2623b8-2f1e-4787-afb9-248660ccb36c" providerId="ADAL" clId="{B5EDFA8D-0C72-4828-9BE5-18EA000F7456}" dt="2023-12-17T09:38:39.134" v="1328" actId="20577"/>
          <ac:spMkLst>
            <pc:docMk/>
            <pc:sldMk cId="0" sldId="256"/>
            <ac:spMk id="78" creationId="{8175DF4E-60FC-20A0-6902-6B6C99CF9EB2}"/>
          </ac:spMkLst>
        </pc:spChg>
        <pc:spChg chg="mod">
          <ac:chgData name="Fioccone Chiara" userId="bd2623b8-2f1e-4787-afb9-248660ccb36c" providerId="ADAL" clId="{B5EDFA8D-0C72-4828-9BE5-18EA000F7456}" dt="2023-11-07T13:23:53.048" v="1" actId="1076"/>
          <ac:spMkLst>
            <pc:docMk/>
            <pc:sldMk cId="0" sldId="256"/>
            <ac:spMk id="85" creationId="{011789B7-99A3-E7EA-E6B7-FEDD1140EEFD}"/>
          </ac:spMkLst>
        </pc:spChg>
        <pc:cxnChg chg="add del mod">
          <ac:chgData name="Fioccone Chiara" userId="bd2623b8-2f1e-4787-afb9-248660ccb36c" providerId="ADAL" clId="{B5EDFA8D-0C72-4828-9BE5-18EA000F7456}" dt="2023-11-07T13:29:52.558" v="81"/>
          <ac:cxnSpMkLst>
            <pc:docMk/>
            <pc:sldMk cId="0" sldId="256"/>
            <ac:cxnSpMk id="5" creationId="{A2C3B980-394B-72A1-63E1-0F3A61A40641}"/>
          </ac:cxnSpMkLst>
        </pc:cxnChg>
        <pc:cxnChg chg="add del mod">
          <ac:chgData name="Fioccone Chiara" userId="bd2623b8-2f1e-4787-afb9-248660ccb36c" providerId="ADAL" clId="{B5EDFA8D-0C72-4828-9BE5-18EA000F7456}" dt="2023-11-07T13:43:37.012" v="93" actId="478"/>
          <ac:cxnSpMkLst>
            <pc:docMk/>
            <pc:sldMk cId="0" sldId="256"/>
            <ac:cxnSpMk id="9" creationId="{357E2CE5-AB55-E475-B2B2-9101A7C127FE}"/>
          </ac:cxnSpMkLst>
        </pc:cxnChg>
        <pc:cxnChg chg="add mod">
          <ac:chgData name="Fioccone Chiara" userId="bd2623b8-2f1e-4787-afb9-248660ccb36c" providerId="ADAL" clId="{B5EDFA8D-0C72-4828-9BE5-18EA000F7456}" dt="2023-11-12T14:14:26.650" v="1158" actId="1076"/>
          <ac:cxnSpMkLst>
            <pc:docMk/>
            <pc:sldMk cId="0" sldId="256"/>
            <ac:cxnSpMk id="14" creationId="{1F4015A6-0302-C294-505F-235D6E839FAF}"/>
          </ac:cxnSpMkLst>
        </pc:cxnChg>
        <pc:cxnChg chg="add mod">
          <ac:chgData name="Fioccone Chiara" userId="bd2623b8-2f1e-4787-afb9-248660ccb36c" providerId="ADAL" clId="{B5EDFA8D-0C72-4828-9BE5-18EA000F7456}" dt="2023-11-12T14:14:35.078" v="1159" actId="1076"/>
          <ac:cxnSpMkLst>
            <pc:docMk/>
            <pc:sldMk cId="0" sldId="256"/>
            <ac:cxnSpMk id="17" creationId="{BAE800D6-3BA2-FD54-D5B5-E4874CE66EFF}"/>
          </ac:cxnSpMkLst>
        </pc:cxnChg>
        <pc:cxnChg chg="add mod">
          <ac:chgData name="Fioccone Chiara" userId="bd2623b8-2f1e-4787-afb9-248660ccb36c" providerId="ADAL" clId="{B5EDFA8D-0C72-4828-9BE5-18EA000F7456}" dt="2023-11-07T14:07:12.351" v="517" actId="1076"/>
          <ac:cxnSpMkLst>
            <pc:docMk/>
            <pc:sldMk cId="0" sldId="256"/>
            <ac:cxnSpMk id="41" creationId="{7E3C750D-E2EE-B975-64BE-EF1B5B7EBCF5}"/>
          </ac:cxnSpMkLst>
        </pc:cxnChg>
        <pc:cxnChg chg="mod">
          <ac:chgData name="Fioccone Chiara" userId="bd2623b8-2f1e-4787-afb9-248660ccb36c" providerId="ADAL" clId="{B5EDFA8D-0C72-4828-9BE5-18EA000F7456}" dt="2023-11-07T13:29:15.873" v="75" actId="1076"/>
          <ac:cxnSpMkLst>
            <pc:docMk/>
            <pc:sldMk cId="0" sldId="256"/>
            <ac:cxnSpMk id="67" creationId="{AF9CAEB8-A212-19D6-E0BE-1A45538A013C}"/>
          </ac:cxnSpMkLst>
        </pc:cxnChg>
        <pc:cxnChg chg="mod">
          <ac:chgData name="Fioccone Chiara" userId="bd2623b8-2f1e-4787-afb9-248660ccb36c" providerId="ADAL" clId="{B5EDFA8D-0C72-4828-9BE5-18EA000F7456}" dt="2023-11-07T13:30:33.805" v="84" actId="1076"/>
          <ac:cxnSpMkLst>
            <pc:docMk/>
            <pc:sldMk cId="0" sldId="256"/>
            <ac:cxnSpMk id="83" creationId="{0AFDF444-A7CA-DD92-070E-1920B108F5E6}"/>
          </ac:cxnSpMkLst>
        </pc:cxnChg>
      </pc:sldChg>
      <pc:sldChg chg="addSp modSp mod">
        <pc:chgData name="Fioccone Chiara" userId="bd2623b8-2f1e-4787-afb9-248660ccb36c" providerId="ADAL" clId="{B5EDFA8D-0C72-4828-9BE5-18EA000F7456}" dt="2023-12-19T14:13:33.688" v="1732" actId="20577"/>
        <pc:sldMkLst>
          <pc:docMk/>
          <pc:sldMk cId="0" sldId="257"/>
        </pc:sldMkLst>
        <pc:spChg chg="add mod">
          <ac:chgData name="Fioccone Chiara" userId="bd2623b8-2f1e-4787-afb9-248660ccb36c" providerId="ADAL" clId="{B5EDFA8D-0C72-4828-9BE5-18EA000F7456}" dt="2023-12-17T09:42:26.858" v="1434" actId="20577"/>
          <ac:spMkLst>
            <pc:docMk/>
            <pc:sldMk cId="0" sldId="257"/>
            <ac:spMk id="3" creationId="{131D013F-5901-E2A6-A2B6-2FD6878C91C1}"/>
          </ac:spMkLst>
        </pc:spChg>
        <pc:spChg chg="mod">
          <ac:chgData name="Fioccone Chiara" userId="bd2623b8-2f1e-4787-afb9-248660ccb36c" providerId="ADAL" clId="{B5EDFA8D-0C72-4828-9BE5-18EA000F7456}" dt="2023-12-19T14:13:33.688" v="1732" actId="20577"/>
          <ac:spMkLst>
            <pc:docMk/>
            <pc:sldMk cId="0" sldId="257"/>
            <ac:spMk id="133" creationId="{8BDA1A8E-2E1A-ABD8-E3E5-CF05AB134690}"/>
          </ac:spMkLst>
        </pc:spChg>
        <pc:spChg chg="mod">
          <ac:chgData name="Fioccone Chiara" userId="bd2623b8-2f1e-4787-afb9-248660ccb36c" providerId="ADAL" clId="{B5EDFA8D-0C72-4828-9BE5-18EA000F7456}" dt="2023-12-19T13:35:51.578" v="1659" actId="20577"/>
          <ac:spMkLst>
            <pc:docMk/>
            <pc:sldMk cId="0" sldId="257"/>
            <ac:spMk id="141" creationId="{C82F4BEF-E1B3-0E16-EC47-0F57A4E3D636}"/>
          </ac:spMkLst>
        </pc:spChg>
        <pc:spChg chg="mod">
          <ac:chgData name="Fioccone Chiara" userId="bd2623b8-2f1e-4787-afb9-248660ccb36c" providerId="ADAL" clId="{B5EDFA8D-0C72-4828-9BE5-18EA000F7456}" dt="2023-12-17T09:40:11.600" v="1350" actId="20577"/>
          <ac:spMkLst>
            <pc:docMk/>
            <pc:sldMk cId="0" sldId="257"/>
            <ac:spMk id="230" creationId="{C841873F-2BDE-5D79-43F6-A33DD39D10A0}"/>
          </ac:spMkLst>
        </pc:spChg>
        <pc:spChg chg="mod">
          <ac:chgData name="Fioccone Chiara" userId="bd2623b8-2f1e-4787-afb9-248660ccb36c" providerId="ADAL" clId="{B5EDFA8D-0C72-4828-9BE5-18EA000F7456}" dt="2023-12-17T09:41:25.830" v="1360" actId="1076"/>
          <ac:spMkLst>
            <pc:docMk/>
            <pc:sldMk cId="0" sldId="257"/>
            <ac:spMk id="237" creationId="{11485009-6BFD-E56B-08FB-8459A500D815}"/>
          </ac:spMkLst>
        </pc:spChg>
        <pc:spChg chg="mod">
          <ac:chgData name="Fioccone Chiara" userId="bd2623b8-2f1e-4787-afb9-248660ccb36c" providerId="ADAL" clId="{B5EDFA8D-0C72-4828-9BE5-18EA000F7456}" dt="2023-12-17T09:41:15.975" v="1359" actId="1076"/>
          <ac:spMkLst>
            <pc:docMk/>
            <pc:sldMk cId="0" sldId="257"/>
            <ac:spMk id="238" creationId="{4F0A5843-F4FF-2B83-1E77-E1AFC0579B97}"/>
          </ac:spMkLst>
        </pc:spChg>
        <pc:spChg chg="mod">
          <ac:chgData name="Fioccone Chiara" userId="bd2623b8-2f1e-4787-afb9-248660ccb36c" providerId="ADAL" clId="{B5EDFA8D-0C72-4828-9BE5-18EA000F7456}" dt="2023-12-17T09:42:29.178" v="1435" actId="1076"/>
          <ac:spMkLst>
            <pc:docMk/>
            <pc:sldMk cId="0" sldId="257"/>
            <ac:spMk id="240" creationId="{B793A838-E2BF-82B0-7C43-18AB6736CE30}"/>
          </ac:spMkLst>
        </pc:spChg>
        <pc:cxnChg chg="mod">
          <ac:chgData name="Fioccone Chiara" userId="bd2623b8-2f1e-4787-afb9-248660ccb36c" providerId="ADAL" clId="{B5EDFA8D-0C72-4828-9BE5-18EA000F7456}" dt="2023-12-17T09:41:00.595" v="1357" actId="1076"/>
          <ac:cxnSpMkLst>
            <pc:docMk/>
            <pc:sldMk cId="0" sldId="257"/>
            <ac:cxnSpMk id="239" creationId="{24E21EF7-A859-E4D4-C96E-8F6779CB141C}"/>
          </ac:cxnSpMkLst>
        </pc:cxnChg>
      </pc:sldChg>
    </pc:docChg>
  </pc:docChgLst>
  <pc:docChgLst>
    <pc:chgData name="Cassaro Riccardo" userId="55075068-e983-4717-9b45-e7885a016ac7" providerId="ADAL" clId="{DF1961D9-50B2-45E2-821B-47B4924A1418}"/>
    <pc:docChg chg="undo redo custSel modSld">
      <pc:chgData name="Cassaro Riccardo" userId="55075068-e983-4717-9b45-e7885a016ac7" providerId="ADAL" clId="{DF1961D9-50B2-45E2-821B-47B4924A1418}" dt="2024-06-26T20:21:34.813" v="2925" actId="20577"/>
      <pc:docMkLst>
        <pc:docMk/>
      </pc:docMkLst>
      <pc:sldChg chg="addSp delSp modSp mod">
        <pc:chgData name="Cassaro Riccardo" userId="55075068-e983-4717-9b45-e7885a016ac7" providerId="ADAL" clId="{DF1961D9-50B2-45E2-821B-47B4924A1418}" dt="2024-06-26T20:05:11.487" v="2923" actId="1076"/>
        <pc:sldMkLst>
          <pc:docMk/>
          <pc:sldMk cId="0" sldId="256"/>
        </pc:sldMkLst>
        <pc:spChg chg="mod">
          <ac:chgData name="Cassaro Riccardo" userId="55075068-e983-4717-9b45-e7885a016ac7" providerId="ADAL" clId="{DF1961D9-50B2-45E2-821B-47B4924A1418}" dt="2024-06-26T18:46:34.084" v="2848" actId="113"/>
          <ac:spMkLst>
            <pc:docMk/>
            <pc:sldMk cId="0" sldId="256"/>
            <ac:spMk id="3" creationId="{894A025D-BB50-7272-E0A5-FBF08ADF6E5C}"/>
          </ac:spMkLst>
        </pc:spChg>
        <pc:spChg chg="mod">
          <ac:chgData name="Cassaro Riccardo" userId="55075068-e983-4717-9b45-e7885a016ac7" providerId="ADAL" clId="{DF1961D9-50B2-45E2-821B-47B4924A1418}" dt="2024-06-25T17:59:23.381" v="1078" actId="113"/>
          <ac:spMkLst>
            <pc:docMk/>
            <pc:sldMk cId="0" sldId="256"/>
            <ac:spMk id="4" creationId="{9A309413-5681-C08D-9DD3-819F2C83A919}"/>
          </ac:spMkLst>
        </pc:spChg>
        <pc:spChg chg="mod">
          <ac:chgData name="Cassaro Riccardo" userId="55075068-e983-4717-9b45-e7885a016ac7" providerId="ADAL" clId="{DF1961D9-50B2-45E2-821B-47B4924A1418}" dt="2024-06-26T20:02:45.558" v="2910" actId="1076"/>
          <ac:spMkLst>
            <pc:docMk/>
            <pc:sldMk cId="0" sldId="256"/>
            <ac:spMk id="8" creationId="{08B8BD22-540D-922F-80A2-B0CF3CE6F175}"/>
          </ac:spMkLst>
        </pc:spChg>
        <pc:spChg chg="mod">
          <ac:chgData name="Cassaro Riccardo" userId="55075068-e983-4717-9b45-e7885a016ac7" providerId="ADAL" clId="{DF1961D9-50B2-45E2-821B-47B4924A1418}" dt="2024-06-25T18:13:00.537" v="1161" actId="1076"/>
          <ac:spMkLst>
            <pc:docMk/>
            <pc:sldMk cId="0" sldId="256"/>
            <ac:spMk id="10" creationId="{037CA2F0-BA88-7591-0525-744AA7061F0F}"/>
          </ac:spMkLst>
        </pc:spChg>
        <pc:spChg chg="mod">
          <ac:chgData name="Cassaro Riccardo" userId="55075068-e983-4717-9b45-e7885a016ac7" providerId="ADAL" clId="{DF1961D9-50B2-45E2-821B-47B4924A1418}" dt="2024-06-25T18:14:08.870" v="1174" actId="1076"/>
          <ac:spMkLst>
            <pc:docMk/>
            <pc:sldMk cId="0" sldId="256"/>
            <ac:spMk id="11" creationId="{95D3A11A-2FDA-9A73-17F1-C71E37AD5AA3}"/>
          </ac:spMkLst>
        </pc:spChg>
        <pc:spChg chg="mod">
          <ac:chgData name="Cassaro Riccardo" userId="55075068-e983-4717-9b45-e7885a016ac7" providerId="ADAL" clId="{DF1961D9-50B2-45E2-821B-47B4924A1418}" dt="2024-06-25T18:14:28.429" v="1178" actId="1076"/>
          <ac:spMkLst>
            <pc:docMk/>
            <pc:sldMk cId="0" sldId="256"/>
            <ac:spMk id="12" creationId="{31BC490E-B146-CB95-014D-2FCBEAA8056A}"/>
          </ac:spMkLst>
        </pc:spChg>
        <pc:spChg chg="mod">
          <ac:chgData name="Cassaro Riccardo" userId="55075068-e983-4717-9b45-e7885a016ac7" providerId="ADAL" clId="{DF1961D9-50B2-45E2-821B-47B4924A1418}" dt="2024-06-25T18:14:45.250" v="1183" actId="1076"/>
          <ac:spMkLst>
            <pc:docMk/>
            <pc:sldMk cId="0" sldId="256"/>
            <ac:spMk id="14" creationId="{39BE0584-23D6-226A-6369-71A53DBEA42A}"/>
          </ac:spMkLst>
        </pc:spChg>
        <pc:spChg chg="mod">
          <ac:chgData name="Cassaro Riccardo" userId="55075068-e983-4717-9b45-e7885a016ac7" providerId="ADAL" clId="{DF1961D9-50B2-45E2-821B-47B4924A1418}" dt="2024-06-25T18:15:09.439" v="1188" actId="20577"/>
          <ac:spMkLst>
            <pc:docMk/>
            <pc:sldMk cId="0" sldId="256"/>
            <ac:spMk id="16" creationId="{A55A7704-DF38-570F-ACC3-85CDBCAFBF96}"/>
          </ac:spMkLst>
        </pc:spChg>
        <pc:spChg chg="mod">
          <ac:chgData name="Cassaro Riccardo" userId="55075068-e983-4717-9b45-e7885a016ac7" providerId="ADAL" clId="{DF1961D9-50B2-45E2-821B-47B4924A1418}" dt="2024-06-25T18:18:59.521" v="1222" actId="1076"/>
          <ac:spMkLst>
            <pc:docMk/>
            <pc:sldMk cId="0" sldId="256"/>
            <ac:spMk id="17" creationId="{85FC5AB8-B780-C941-F23D-03A5B3D845EB}"/>
          </ac:spMkLst>
        </pc:spChg>
        <pc:spChg chg="mod">
          <ac:chgData name="Cassaro Riccardo" userId="55075068-e983-4717-9b45-e7885a016ac7" providerId="ADAL" clId="{DF1961D9-50B2-45E2-821B-47B4924A1418}" dt="2024-06-25T18:13:33.607" v="1167" actId="1076"/>
          <ac:spMkLst>
            <pc:docMk/>
            <pc:sldMk cId="0" sldId="256"/>
            <ac:spMk id="19" creationId="{92AAB7D3-4460-424C-84D2-CC7A846B198E}"/>
          </ac:spMkLst>
        </pc:spChg>
        <pc:spChg chg="mod">
          <ac:chgData name="Cassaro Riccardo" userId="55075068-e983-4717-9b45-e7885a016ac7" providerId="ADAL" clId="{DF1961D9-50B2-45E2-821B-47B4924A1418}" dt="2024-06-25T18:13:52.951" v="1171" actId="20577"/>
          <ac:spMkLst>
            <pc:docMk/>
            <pc:sldMk cId="0" sldId="256"/>
            <ac:spMk id="20" creationId="{98474F79-CF95-D449-1C20-BF3C1973F481}"/>
          </ac:spMkLst>
        </pc:spChg>
        <pc:spChg chg="mod">
          <ac:chgData name="Cassaro Riccardo" userId="55075068-e983-4717-9b45-e7885a016ac7" providerId="ADAL" clId="{DF1961D9-50B2-45E2-821B-47B4924A1418}" dt="2024-06-25T18:18:28.391" v="1219" actId="1076"/>
          <ac:spMkLst>
            <pc:docMk/>
            <pc:sldMk cId="0" sldId="256"/>
            <ac:spMk id="24" creationId="{9F3933F8-80EC-AF31-3ABD-3E5CF5A28277}"/>
          </ac:spMkLst>
        </pc:spChg>
        <pc:picChg chg="add mod">
          <ac:chgData name="Cassaro Riccardo" userId="55075068-e983-4717-9b45-e7885a016ac7" providerId="ADAL" clId="{DF1961D9-50B2-45E2-821B-47B4924A1418}" dt="2024-06-26T20:03:26.499" v="2915" actId="1076"/>
          <ac:picMkLst>
            <pc:docMk/>
            <pc:sldMk cId="0" sldId="256"/>
            <ac:picMk id="6" creationId="{4DD082D2-2919-3697-5417-8B6C8BC78815}"/>
          </ac:picMkLst>
        </pc:picChg>
        <pc:picChg chg="mod">
          <ac:chgData name="Cassaro Riccardo" userId="55075068-e983-4717-9b45-e7885a016ac7" providerId="ADAL" clId="{DF1961D9-50B2-45E2-821B-47B4924A1418}" dt="2024-06-26T20:02:49.838" v="2911" actId="1076"/>
          <ac:picMkLst>
            <pc:docMk/>
            <pc:sldMk cId="0" sldId="256"/>
            <ac:picMk id="13" creationId="{B090E5AD-327E-4178-F8D5-C8DF33F38031}"/>
          </ac:picMkLst>
        </pc:picChg>
        <pc:picChg chg="add mod">
          <ac:chgData name="Cassaro Riccardo" userId="55075068-e983-4717-9b45-e7885a016ac7" providerId="ADAL" clId="{DF1961D9-50B2-45E2-821B-47B4924A1418}" dt="2024-06-26T20:03:53.629" v="2917" actId="1076"/>
          <ac:picMkLst>
            <pc:docMk/>
            <pc:sldMk cId="0" sldId="256"/>
            <ac:picMk id="21" creationId="{1E13BBBA-A259-DF6D-0982-73C6C2E636D9}"/>
          </ac:picMkLst>
        </pc:picChg>
        <pc:picChg chg="add mod">
          <ac:chgData name="Cassaro Riccardo" userId="55075068-e983-4717-9b45-e7885a016ac7" providerId="ADAL" clId="{DF1961D9-50B2-45E2-821B-47B4924A1418}" dt="2024-06-26T20:05:11.487" v="2923" actId="1076"/>
          <ac:picMkLst>
            <pc:docMk/>
            <pc:sldMk cId="0" sldId="256"/>
            <ac:picMk id="22" creationId="{4C01D53F-FF53-9CC8-640A-050D831BAF0A}"/>
          </ac:picMkLst>
        </pc:picChg>
        <pc:cxnChg chg="add mod">
          <ac:chgData name="Cassaro Riccardo" userId="55075068-e983-4717-9b45-e7885a016ac7" providerId="ADAL" clId="{DF1961D9-50B2-45E2-821B-47B4924A1418}" dt="2024-06-26T20:05:03.287" v="2922" actId="1076"/>
          <ac:cxnSpMkLst>
            <pc:docMk/>
            <pc:sldMk cId="0" sldId="256"/>
            <ac:cxnSpMk id="2" creationId="{10283CBC-AE4E-3BC5-2472-F652110B03F7}"/>
          </ac:cxnSpMkLst>
        </pc:cxnChg>
        <pc:cxnChg chg="del">
          <ac:chgData name="Cassaro Riccardo" userId="55075068-e983-4717-9b45-e7885a016ac7" providerId="ADAL" clId="{DF1961D9-50B2-45E2-821B-47B4924A1418}" dt="2024-06-25T18:16:33.473" v="1216" actId="21"/>
          <ac:cxnSpMkLst>
            <pc:docMk/>
            <pc:sldMk cId="0" sldId="256"/>
            <ac:cxnSpMk id="2" creationId="{86357593-79F5-C565-A434-0A861AF71A76}"/>
          </ac:cxnSpMkLst>
        </pc:cxnChg>
        <pc:cxnChg chg="del">
          <ac:chgData name="Cassaro Riccardo" userId="55075068-e983-4717-9b45-e7885a016ac7" providerId="ADAL" clId="{DF1961D9-50B2-45E2-821B-47B4924A1418}" dt="2024-06-26T20:01:57.048" v="2905" actId="21"/>
          <ac:cxnSpMkLst>
            <pc:docMk/>
            <pc:sldMk cId="0" sldId="256"/>
            <ac:cxnSpMk id="5" creationId="{669E2319-FB86-AF10-15CA-31ECE0407819}"/>
          </ac:cxnSpMkLst>
        </pc:cxnChg>
        <pc:cxnChg chg="del">
          <ac:chgData name="Cassaro Riccardo" userId="55075068-e983-4717-9b45-e7885a016ac7" providerId="ADAL" clId="{DF1961D9-50B2-45E2-821B-47B4924A1418}" dt="2024-06-25T18:18:39.273" v="1220" actId="21"/>
          <ac:cxnSpMkLst>
            <pc:docMk/>
            <pc:sldMk cId="0" sldId="256"/>
            <ac:cxnSpMk id="6" creationId="{C27B00A3-829A-7566-EF16-4C7DED8AE1B4}"/>
          </ac:cxnSpMkLst>
        </pc:cxnChg>
        <pc:cxnChg chg="del mod">
          <ac:chgData name="Cassaro Riccardo" userId="55075068-e983-4717-9b45-e7885a016ac7" providerId="ADAL" clId="{DF1961D9-50B2-45E2-821B-47B4924A1418}" dt="2024-06-26T20:02:07.987" v="2907" actId="21"/>
          <ac:cxnSpMkLst>
            <pc:docMk/>
            <pc:sldMk cId="0" sldId="256"/>
            <ac:cxnSpMk id="9" creationId="{854EB376-8E6A-20C0-0713-39F3A340ED01}"/>
          </ac:cxnSpMkLst>
        </pc:cxnChg>
        <pc:cxnChg chg="add del mod">
          <ac:chgData name="Cassaro Riccardo" userId="55075068-e983-4717-9b45-e7885a016ac7" providerId="ADAL" clId="{DF1961D9-50B2-45E2-821B-47B4924A1418}" dt="2024-06-26T20:01:40.753" v="2904" actId="21"/>
          <ac:cxnSpMkLst>
            <pc:docMk/>
            <pc:sldMk cId="0" sldId="256"/>
            <ac:cxnSpMk id="15" creationId="{076F16E0-DF1F-7CB6-052E-8536AF946FFD}"/>
          </ac:cxnSpMkLst>
        </pc:cxnChg>
        <pc:cxnChg chg="add del mod">
          <ac:chgData name="Cassaro Riccardo" userId="55075068-e983-4717-9b45-e7885a016ac7" providerId="ADAL" clId="{DF1961D9-50B2-45E2-821B-47B4924A1418}" dt="2024-06-26T20:02:13.757" v="2908" actId="21"/>
          <ac:cxnSpMkLst>
            <pc:docMk/>
            <pc:sldMk cId="0" sldId="256"/>
            <ac:cxnSpMk id="18" creationId="{F581B244-8E1D-6E7D-45B3-7E9F54E8186B}"/>
          </ac:cxnSpMkLst>
        </pc:cxnChg>
      </pc:sldChg>
      <pc:sldChg chg="addSp delSp modSp mod">
        <pc:chgData name="Cassaro Riccardo" userId="55075068-e983-4717-9b45-e7885a016ac7" providerId="ADAL" clId="{DF1961D9-50B2-45E2-821B-47B4924A1418}" dt="2024-06-26T20:21:34.813" v="2925" actId="20577"/>
        <pc:sldMkLst>
          <pc:docMk/>
          <pc:sldMk cId="0" sldId="257"/>
        </pc:sldMkLst>
        <pc:spChg chg="mod">
          <ac:chgData name="Cassaro Riccardo" userId="55075068-e983-4717-9b45-e7885a016ac7" providerId="ADAL" clId="{DF1961D9-50B2-45E2-821B-47B4924A1418}" dt="2024-06-26T19:31:21.048" v="2897" actId="115"/>
          <ac:spMkLst>
            <pc:docMk/>
            <pc:sldMk cId="0" sldId="257"/>
            <ac:spMk id="2" creationId="{F8F8DCBB-A945-40E8-FE69-339261CFA70D}"/>
          </ac:spMkLst>
        </pc:spChg>
        <pc:spChg chg="mod">
          <ac:chgData name="Cassaro Riccardo" userId="55075068-e983-4717-9b45-e7885a016ac7" providerId="ADAL" clId="{DF1961D9-50B2-45E2-821B-47B4924A1418}" dt="2024-06-25T19:30:53.494" v="1886" actId="1076"/>
          <ac:spMkLst>
            <pc:docMk/>
            <pc:sldMk cId="0" sldId="257"/>
            <ac:spMk id="4" creationId="{9C3B9682-4EF3-E418-6380-58D19725D96C}"/>
          </ac:spMkLst>
        </pc:spChg>
        <pc:spChg chg="mod">
          <ac:chgData name="Cassaro Riccardo" userId="55075068-e983-4717-9b45-e7885a016ac7" providerId="ADAL" clId="{DF1961D9-50B2-45E2-821B-47B4924A1418}" dt="2024-06-25T19:39:19.262" v="2006" actId="1076"/>
          <ac:spMkLst>
            <pc:docMk/>
            <pc:sldMk cId="0" sldId="257"/>
            <ac:spMk id="7" creationId="{B8E300DA-A2C7-1916-F231-B471BBDC8C31}"/>
          </ac:spMkLst>
        </pc:spChg>
        <pc:spChg chg="mod">
          <ac:chgData name="Cassaro Riccardo" userId="55075068-e983-4717-9b45-e7885a016ac7" providerId="ADAL" clId="{DF1961D9-50B2-45E2-821B-47B4924A1418}" dt="2024-06-25T19:39:08.536" v="2005" actId="1076"/>
          <ac:spMkLst>
            <pc:docMk/>
            <pc:sldMk cId="0" sldId="257"/>
            <ac:spMk id="9" creationId="{268118AC-0DE2-2EC2-E548-9A694DCAFF64}"/>
          </ac:spMkLst>
        </pc:spChg>
        <pc:spChg chg="mod">
          <ac:chgData name="Cassaro Riccardo" userId="55075068-e983-4717-9b45-e7885a016ac7" providerId="ADAL" clId="{DF1961D9-50B2-45E2-821B-47B4924A1418}" dt="2024-06-25T19:35:01.822" v="1956" actId="20577"/>
          <ac:spMkLst>
            <pc:docMk/>
            <pc:sldMk cId="0" sldId="257"/>
            <ac:spMk id="10" creationId="{8AD1D5D6-B1B6-AA6B-7BBB-F418B75CE6D3}"/>
          </ac:spMkLst>
        </pc:spChg>
        <pc:spChg chg="mod">
          <ac:chgData name="Cassaro Riccardo" userId="55075068-e983-4717-9b45-e7885a016ac7" providerId="ADAL" clId="{DF1961D9-50B2-45E2-821B-47B4924A1418}" dt="2024-06-25T19:38:32.409" v="2001" actId="1076"/>
          <ac:spMkLst>
            <pc:docMk/>
            <pc:sldMk cId="0" sldId="257"/>
            <ac:spMk id="11" creationId="{86ED560C-B170-1C1E-713C-AB9E3F5A50B4}"/>
          </ac:spMkLst>
        </pc:spChg>
        <pc:spChg chg="mod">
          <ac:chgData name="Cassaro Riccardo" userId="55075068-e983-4717-9b45-e7885a016ac7" providerId="ADAL" clId="{DF1961D9-50B2-45E2-821B-47B4924A1418}" dt="2024-06-25T19:38:43.141" v="2003" actId="1076"/>
          <ac:spMkLst>
            <pc:docMk/>
            <pc:sldMk cId="0" sldId="257"/>
            <ac:spMk id="12" creationId="{E67109DD-5ACF-53DA-FCB6-C291EEB17FA5}"/>
          </ac:spMkLst>
        </pc:spChg>
        <pc:spChg chg="mod">
          <ac:chgData name="Cassaro Riccardo" userId="55075068-e983-4717-9b45-e7885a016ac7" providerId="ADAL" clId="{DF1961D9-50B2-45E2-821B-47B4924A1418}" dt="2024-06-26T19:28:30.787" v="2894" actId="115"/>
          <ac:spMkLst>
            <pc:docMk/>
            <pc:sldMk cId="0" sldId="257"/>
            <ac:spMk id="14" creationId="{8094719E-04CF-41E6-01F5-4FF00E20F5CE}"/>
          </ac:spMkLst>
        </pc:spChg>
        <pc:spChg chg="mod">
          <ac:chgData name="Cassaro Riccardo" userId="55075068-e983-4717-9b45-e7885a016ac7" providerId="ADAL" clId="{DF1961D9-50B2-45E2-821B-47B4924A1418}" dt="2024-06-25T19:43:49.881" v="2027" actId="1076"/>
          <ac:spMkLst>
            <pc:docMk/>
            <pc:sldMk cId="0" sldId="257"/>
            <ac:spMk id="15" creationId="{6E58A4B9-E6A5-BA42-4CE9-00EC41DF7513}"/>
          </ac:spMkLst>
        </pc:spChg>
        <pc:spChg chg="mod">
          <ac:chgData name="Cassaro Riccardo" userId="55075068-e983-4717-9b45-e7885a016ac7" providerId="ADAL" clId="{DF1961D9-50B2-45E2-821B-47B4924A1418}" dt="2024-06-25T19:39:53.671" v="2009" actId="115"/>
          <ac:spMkLst>
            <pc:docMk/>
            <pc:sldMk cId="0" sldId="257"/>
            <ac:spMk id="16" creationId="{8D30F25E-0FAA-4EAC-422D-919773811682}"/>
          </ac:spMkLst>
        </pc:spChg>
        <pc:spChg chg="mod">
          <ac:chgData name="Cassaro Riccardo" userId="55075068-e983-4717-9b45-e7885a016ac7" providerId="ADAL" clId="{DF1961D9-50B2-45E2-821B-47B4924A1418}" dt="2024-06-25T19:38:24.672" v="2000" actId="20577"/>
          <ac:spMkLst>
            <pc:docMk/>
            <pc:sldMk cId="0" sldId="257"/>
            <ac:spMk id="25" creationId="{37FBD268-4253-7A53-836B-CF14B1450400}"/>
          </ac:spMkLst>
        </pc:spChg>
        <pc:spChg chg="add del mod">
          <ac:chgData name="Cassaro Riccardo" userId="55075068-e983-4717-9b45-e7885a016ac7" providerId="ADAL" clId="{DF1961D9-50B2-45E2-821B-47B4924A1418}" dt="2024-06-26T18:25:24.788" v="2570"/>
          <ac:spMkLst>
            <pc:docMk/>
            <pc:sldMk cId="0" sldId="257"/>
            <ac:spMk id="27" creationId="{24C403C0-404C-3560-E7F0-125172730336}"/>
          </ac:spMkLst>
        </pc:spChg>
        <pc:spChg chg="add mod">
          <ac:chgData name="Cassaro Riccardo" userId="55075068-e983-4717-9b45-e7885a016ac7" providerId="ADAL" clId="{DF1961D9-50B2-45E2-821B-47B4924A1418}" dt="2024-06-26T18:30:39.025" v="2816" actId="20577"/>
          <ac:spMkLst>
            <pc:docMk/>
            <pc:sldMk cId="0" sldId="257"/>
            <ac:spMk id="28" creationId="{C141979B-56AA-2702-19B7-87621415FDC8}"/>
          </ac:spMkLst>
        </pc:spChg>
        <pc:spChg chg="add mod">
          <ac:chgData name="Cassaro Riccardo" userId="55075068-e983-4717-9b45-e7885a016ac7" providerId="ADAL" clId="{DF1961D9-50B2-45E2-821B-47B4924A1418}" dt="2024-06-25T19:38:37.519" v="2002" actId="1076"/>
          <ac:spMkLst>
            <pc:docMk/>
            <pc:sldMk cId="0" sldId="257"/>
            <ac:spMk id="29" creationId="{2863B518-4D60-F804-B586-E08F406DE67D}"/>
          </ac:spMkLst>
        </pc:spChg>
        <pc:spChg chg="add del mod">
          <ac:chgData name="Cassaro Riccardo" userId="55075068-e983-4717-9b45-e7885a016ac7" providerId="ADAL" clId="{DF1961D9-50B2-45E2-821B-47B4924A1418}" dt="2024-06-26T18:29:22.574" v="2807"/>
          <ac:spMkLst>
            <pc:docMk/>
            <pc:sldMk cId="0" sldId="257"/>
            <ac:spMk id="31" creationId="{A04A6A76-9FE4-D823-06D6-EAB380A6E634}"/>
          </ac:spMkLst>
        </pc:spChg>
        <pc:spChg chg="mod">
          <ac:chgData name="Cassaro Riccardo" userId="55075068-e983-4717-9b45-e7885a016ac7" providerId="ADAL" clId="{DF1961D9-50B2-45E2-821B-47B4924A1418}" dt="2024-06-25T19:37:52.266" v="1980" actId="20577"/>
          <ac:spMkLst>
            <pc:docMk/>
            <pc:sldMk cId="0" sldId="257"/>
            <ac:spMk id="33" creationId="{11924279-D351-0F56-E3B4-342E75F5C9C3}"/>
          </ac:spMkLst>
        </pc:spChg>
        <pc:spChg chg="mod">
          <ac:chgData name="Cassaro Riccardo" userId="55075068-e983-4717-9b45-e7885a016ac7" providerId="ADAL" clId="{DF1961D9-50B2-45E2-821B-47B4924A1418}" dt="2024-06-25T19:38:03.540" v="1984" actId="20577"/>
          <ac:spMkLst>
            <pc:docMk/>
            <pc:sldMk cId="0" sldId="257"/>
            <ac:spMk id="34" creationId="{E0A443BF-5C38-DB0D-8CA3-A2E0AC69A36B}"/>
          </ac:spMkLst>
        </pc:spChg>
        <pc:spChg chg="mod">
          <ac:chgData name="Cassaro Riccardo" userId="55075068-e983-4717-9b45-e7885a016ac7" providerId="ADAL" clId="{DF1961D9-50B2-45E2-821B-47B4924A1418}" dt="2024-06-25T19:38:07.534" v="1988" actId="20577"/>
          <ac:spMkLst>
            <pc:docMk/>
            <pc:sldMk cId="0" sldId="257"/>
            <ac:spMk id="35" creationId="{BFEA01C1-B5D5-1C56-5096-A96038542981}"/>
          </ac:spMkLst>
        </pc:spChg>
        <pc:spChg chg="mod">
          <ac:chgData name="Cassaro Riccardo" userId="55075068-e983-4717-9b45-e7885a016ac7" providerId="ADAL" clId="{DF1961D9-50B2-45E2-821B-47B4924A1418}" dt="2024-06-25T19:38:12.470" v="1992" actId="20577"/>
          <ac:spMkLst>
            <pc:docMk/>
            <pc:sldMk cId="0" sldId="257"/>
            <ac:spMk id="36" creationId="{19B682C4-FECC-6BF1-51A7-C666B0CBB14D}"/>
          </ac:spMkLst>
        </pc:spChg>
        <pc:spChg chg="mod">
          <ac:chgData name="Cassaro Riccardo" userId="55075068-e983-4717-9b45-e7885a016ac7" providerId="ADAL" clId="{DF1961D9-50B2-45E2-821B-47B4924A1418}" dt="2024-06-25T19:38:19.737" v="1996" actId="20577"/>
          <ac:spMkLst>
            <pc:docMk/>
            <pc:sldMk cId="0" sldId="257"/>
            <ac:spMk id="37" creationId="{2FB1D2D0-6CCA-0A23-E402-3D9B52F77516}"/>
          </ac:spMkLst>
        </pc:spChg>
        <pc:spChg chg="add mod">
          <ac:chgData name="Cassaro Riccardo" userId="55075068-e983-4717-9b45-e7885a016ac7" providerId="ADAL" clId="{DF1961D9-50B2-45E2-821B-47B4924A1418}" dt="2024-06-26T20:17:26.446" v="2924" actId="2711"/>
          <ac:spMkLst>
            <pc:docMk/>
            <pc:sldMk cId="0" sldId="257"/>
            <ac:spMk id="41" creationId="{0506D7E6-3DBE-0AD1-A541-9EB897C9D2A8}"/>
          </ac:spMkLst>
        </pc:spChg>
        <pc:spChg chg="mod">
          <ac:chgData name="Cassaro Riccardo" userId="55075068-e983-4717-9b45-e7885a016ac7" providerId="ADAL" clId="{DF1961D9-50B2-45E2-821B-47B4924A1418}" dt="2024-06-26T20:00:53.584" v="2903" actId="1076"/>
          <ac:spMkLst>
            <pc:docMk/>
            <pc:sldMk cId="0" sldId="257"/>
            <ac:spMk id="47" creationId="{853E8130-9AA7-DCE8-50CD-6F4757D83C0E}"/>
          </ac:spMkLst>
        </pc:spChg>
        <pc:spChg chg="mod">
          <ac:chgData name="Cassaro Riccardo" userId="55075068-e983-4717-9b45-e7885a016ac7" providerId="ADAL" clId="{DF1961D9-50B2-45E2-821B-47B4924A1418}" dt="2024-06-26T18:00:40.724" v="2368" actId="1076"/>
          <ac:spMkLst>
            <pc:docMk/>
            <pc:sldMk cId="0" sldId="257"/>
            <ac:spMk id="91" creationId="{DCF93F77-D877-FF84-80EB-2226B1F522FA}"/>
          </ac:spMkLst>
        </pc:spChg>
        <pc:spChg chg="mod">
          <ac:chgData name="Cassaro Riccardo" userId="55075068-e983-4717-9b45-e7885a016ac7" providerId="ADAL" clId="{DF1961D9-50B2-45E2-821B-47B4924A1418}" dt="2024-06-26T18:00:50.739" v="2369" actId="1076"/>
          <ac:spMkLst>
            <pc:docMk/>
            <pc:sldMk cId="0" sldId="257"/>
            <ac:spMk id="93" creationId="{58628223-EE00-6DF0-5A74-821F0F707FB7}"/>
          </ac:spMkLst>
        </pc:spChg>
        <pc:spChg chg="del mod">
          <ac:chgData name="Cassaro Riccardo" userId="55075068-e983-4717-9b45-e7885a016ac7" providerId="ADAL" clId="{DF1961D9-50B2-45E2-821B-47B4924A1418}" dt="2024-06-25T18:39:22.107" v="1460"/>
          <ac:spMkLst>
            <pc:docMk/>
            <pc:sldMk cId="0" sldId="257"/>
            <ac:spMk id="95" creationId="{BAEFE602-C11D-1E16-3D6E-F12B1628AF16}"/>
          </ac:spMkLst>
        </pc:spChg>
        <pc:spChg chg="mod">
          <ac:chgData name="Cassaro Riccardo" userId="55075068-e983-4717-9b45-e7885a016ac7" providerId="ADAL" clId="{DF1961D9-50B2-45E2-821B-47B4924A1418}" dt="2024-06-26T18:01:36.114" v="2373" actId="1076"/>
          <ac:spMkLst>
            <pc:docMk/>
            <pc:sldMk cId="0" sldId="257"/>
            <ac:spMk id="100" creationId="{6CECF4E9-9ADE-2A92-6E83-20748D963136}"/>
          </ac:spMkLst>
        </pc:spChg>
        <pc:spChg chg="mod">
          <ac:chgData name="Cassaro Riccardo" userId="55075068-e983-4717-9b45-e7885a016ac7" providerId="ADAL" clId="{DF1961D9-50B2-45E2-821B-47B4924A1418}" dt="2024-06-26T18:01:40.657" v="2374" actId="1076"/>
          <ac:spMkLst>
            <pc:docMk/>
            <pc:sldMk cId="0" sldId="257"/>
            <ac:spMk id="101" creationId="{33CB6015-0C62-7914-E59B-6B49D1333FB0}"/>
          </ac:spMkLst>
        </pc:spChg>
        <pc:spChg chg="mod">
          <ac:chgData name="Cassaro Riccardo" userId="55075068-e983-4717-9b45-e7885a016ac7" providerId="ADAL" clId="{DF1961D9-50B2-45E2-821B-47B4924A1418}" dt="2024-06-26T18:33:09.400" v="2827" actId="1076"/>
          <ac:spMkLst>
            <pc:docMk/>
            <pc:sldMk cId="0" sldId="257"/>
            <ac:spMk id="178" creationId="{8A2E91E6-046C-5094-F1AB-E6371823DA48}"/>
          </ac:spMkLst>
        </pc:spChg>
        <pc:spChg chg="mod">
          <ac:chgData name="Cassaro Riccardo" userId="55075068-e983-4717-9b45-e7885a016ac7" providerId="ADAL" clId="{DF1961D9-50B2-45E2-821B-47B4924A1418}" dt="2024-06-25T18:26:23.811" v="1296" actId="5793"/>
          <ac:spMkLst>
            <pc:docMk/>
            <pc:sldMk cId="0" sldId="257"/>
            <ac:spMk id="183" creationId="{DDA99569-FE5E-792C-D280-E3B6993F8DE5}"/>
          </ac:spMkLst>
        </pc:spChg>
        <pc:spChg chg="mod">
          <ac:chgData name="Cassaro Riccardo" userId="55075068-e983-4717-9b45-e7885a016ac7" providerId="ADAL" clId="{DF1961D9-50B2-45E2-821B-47B4924A1418}" dt="2024-06-25T18:26:43.680" v="1353" actId="20577"/>
          <ac:spMkLst>
            <pc:docMk/>
            <pc:sldMk cId="0" sldId="257"/>
            <ac:spMk id="185" creationId="{D2618A4A-B8C9-D7AF-236B-01BFE8450DCF}"/>
          </ac:spMkLst>
        </pc:spChg>
        <pc:spChg chg="mod">
          <ac:chgData name="Cassaro Riccardo" userId="55075068-e983-4717-9b45-e7885a016ac7" providerId="ADAL" clId="{DF1961D9-50B2-45E2-821B-47B4924A1418}" dt="2024-06-25T18:41:11.691" v="1487" actId="20577"/>
          <ac:spMkLst>
            <pc:docMk/>
            <pc:sldMk cId="0" sldId="257"/>
            <ac:spMk id="198" creationId="{D22A44F3-D30D-2970-0FCB-9B9F4BDD4023}"/>
          </ac:spMkLst>
        </pc:spChg>
        <pc:spChg chg="mod">
          <ac:chgData name="Cassaro Riccardo" userId="55075068-e983-4717-9b45-e7885a016ac7" providerId="ADAL" clId="{DF1961D9-50B2-45E2-821B-47B4924A1418}" dt="2024-06-25T18:27:59.706" v="1366" actId="1076"/>
          <ac:spMkLst>
            <pc:docMk/>
            <pc:sldMk cId="0" sldId="257"/>
            <ac:spMk id="199" creationId="{99CEAF80-123E-29DA-EEE7-9B34D7A69714}"/>
          </ac:spMkLst>
        </pc:spChg>
        <pc:spChg chg="mod">
          <ac:chgData name="Cassaro Riccardo" userId="55075068-e983-4717-9b45-e7885a016ac7" providerId="ADAL" clId="{DF1961D9-50B2-45E2-821B-47B4924A1418}" dt="2024-06-25T18:32:05.119" v="1404" actId="1076"/>
          <ac:spMkLst>
            <pc:docMk/>
            <pc:sldMk cId="0" sldId="257"/>
            <ac:spMk id="200" creationId="{22F90E29-DA1B-0651-515F-F18609507CE4}"/>
          </ac:spMkLst>
        </pc:spChg>
        <pc:spChg chg="del mod">
          <ac:chgData name="Cassaro Riccardo" userId="55075068-e983-4717-9b45-e7885a016ac7" providerId="ADAL" clId="{DF1961D9-50B2-45E2-821B-47B4924A1418}" dt="2024-06-25T18:31:59.542" v="1403"/>
          <ac:spMkLst>
            <pc:docMk/>
            <pc:sldMk cId="0" sldId="257"/>
            <ac:spMk id="202" creationId="{CACC5CC3-3009-A27A-5DD2-4FC64DE92D83}"/>
          </ac:spMkLst>
        </pc:spChg>
        <pc:spChg chg="mod">
          <ac:chgData name="Cassaro Riccardo" userId="55075068-e983-4717-9b45-e7885a016ac7" providerId="ADAL" clId="{DF1961D9-50B2-45E2-821B-47B4924A1418}" dt="2024-06-25T18:32:27.007" v="1406" actId="1076"/>
          <ac:spMkLst>
            <pc:docMk/>
            <pc:sldMk cId="0" sldId="257"/>
            <ac:spMk id="203" creationId="{420E4FC6-0CEB-E9B7-858D-3127E343E393}"/>
          </ac:spMkLst>
        </pc:spChg>
        <pc:spChg chg="mod">
          <ac:chgData name="Cassaro Riccardo" userId="55075068-e983-4717-9b45-e7885a016ac7" providerId="ADAL" clId="{DF1961D9-50B2-45E2-821B-47B4924A1418}" dt="2024-06-25T18:32:19.893" v="1405" actId="1076"/>
          <ac:spMkLst>
            <pc:docMk/>
            <pc:sldMk cId="0" sldId="257"/>
            <ac:spMk id="204" creationId="{733DE38D-6B59-687B-F69D-BF784B12D2FF}"/>
          </ac:spMkLst>
        </pc:spChg>
        <pc:spChg chg="mod">
          <ac:chgData name="Cassaro Riccardo" userId="55075068-e983-4717-9b45-e7885a016ac7" providerId="ADAL" clId="{DF1961D9-50B2-45E2-821B-47B4924A1418}" dt="2024-06-25T18:32:34.093" v="1407" actId="1076"/>
          <ac:spMkLst>
            <pc:docMk/>
            <pc:sldMk cId="0" sldId="257"/>
            <ac:spMk id="206" creationId="{5CF1D518-D128-A7C0-4078-243B2B7ABAEA}"/>
          </ac:spMkLst>
        </pc:spChg>
        <pc:spChg chg="del">
          <ac:chgData name="Cassaro Riccardo" userId="55075068-e983-4717-9b45-e7885a016ac7" providerId="ADAL" clId="{DF1961D9-50B2-45E2-821B-47B4924A1418}" dt="2024-06-18T14:17:05.019" v="329" actId="21"/>
          <ac:spMkLst>
            <pc:docMk/>
            <pc:sldMk cId="0" sldId="257"/>
            <ac:spMk id="207" creationId="{A857AEDB-F5DF-04EA-A1B4-770141E44158}"/>
          </ac:spMkLst>
        </pc:spChg>
        <pc:spChg chg="del">
          <ac:chgData name="Cassaro Riccardo" userId="55075068-e983-4717-9b45-e7885a016ac7" providerId="ADAL" clId="{DF1961D9-50B2-45E2-821B-47B4924A1418}" dt="2024-06-18T14:17:00.403" v="328" actId="21"/>
          <ac:spMkLst>
            <pc:docMk/>
            <pc:sldMk cId="0" sldId="257"/>
            <ac:spMk id="208" creationId="{6882097D-7343-F6D0-9E84-153DE4640109}"/>
          </ac:spMkLst>
        </pc:spChg>
        <pc:spChg chg="del mod">
          <ac:chgData name="Cassaro Riccardo" userId="55075068-e983-4717-9b45-e7885a016ac7" providerId="ADAL" clId="{DF1961D9-50B2-45E2-821B-47B4924A1418}" dt="2024-06-18T14:16:54.421" v="327" actId="21"/>
          <ac:spMkLst>
            <pc:docMk/>
            <pc:sldMk cId="0" sldId="257"/>
            <ac:spMk id="210" creationId="{FAF56436-2175-0F1E-24B2-3BEA3F8B75F4}"/>
          </ac:spMkLst>
        </pc:spChg>
        <pc:spChg chg="mod">
          <ac:chgData name="Cassaro Riccardo" userId="55075068-e983-4717-9b45-e7885a016ac7" providerId="ADAL" clId="{DF1961D9-50B2-45E2-821B-47B4924A1418}" dt="2024-06-25T18:33:30.481" v="1414" actId="1076"/>
          <ac:spMkLst>
            <pc:docMk/>
            <pc:sldMk cId="0" sldId="257"/>
            <ac:spMk id="212" creationId="{A63F00ED-F21A-A6EE-FEEB-392D87CDE05C}"/>
          </ac:spMkLst>
        </pc:spChg>
        <pc:spChg chg="mod">
          <ac:chgData name="Cassaro Riccardo" userId="55075068-e983-4717-9b45-e7885a016ac7" providerId="ADAL" clId="{DF1961D9-50B2-45E2-821B-47B4924A1418}" dt="2024-06-26T20:21:34.813" v="2925" actId="20577"/>
          <ac:spMkLst>
            <pc:docMk/>
            <pc:sldMk cId="0" sldId="257"/>
            <ac:spMk id="213" creationId="{BC436ECD-4B22-F6DE-00BE-09612F0CBCEB}"/>
          </ac:spMkLst>
        </pc:spChg>
        <pc:spChg chg="mod">
          <ac:chgData name="Cassaro Riccardo" userId="55075068-e983-4717-9b45-e7885a016ac7" providerId="ADAL" clId="{DF1961D9-50B2-45E2-821B-47B4924A1418}" dt="2024-06-26T18:23:33.822" v="2564" actId="20577"/>
          <ac:spMkLst>
            <pc:docMk/>
            <pc:sldMk cId="0" sldId="257"/>
            <ac:spMk id="215" creationId="{03866735-8F04-9103-F741-5FBDB0F5D6B7}"/>
          </ac:spMkLst>
        </pc:spChg>
        <pc:picChg chg="add del mod">
          <ac:chgData name="Cassaro Riccardo" userId="55075068-e983-4717-9b45-e7885a016ac7" providerId="ADAL" clId="{DF1961D9-50B2-45E2-821B-47B4924A1418}" dt="2024-06-26T17:54:32.757" v="2329" actId="21"/>
          <ac:picMkLst>
            <pc:docMk/>
            <pc:sldMk cId="0" sldId="257"/>
            <ac:picMk id="17" creationId="{E389CB28-6B70-12B3-1E12-42AC2CC522A8}"/>
          </ac:picMkLst>
        </pc:picChg>
        <pc:picChg chg="add del mod">
          <ac:chgData name="Cassaro Riccardo" userId="55075068-e983-4717-9b45-e7885a016ac7" providerId="ADAL" clId="{DF1961D9-50B2-45E2-821B-47B4924A1418}" dt="2024-06-26T17:56:40.844" v="2360" actId="21"/>
          <ac:picMkLst>
            <pc:docMk/>
            <pc:sldMk cId="0" sldId="257"/>
            <ac:picMk id="19" creationId="{7DFF9D29-D1E9-6523-87BA-D65E507949A9}"/>
          </ac:picMkLst>
        </pc:picChg>
        <pc:picChg chg="add mod">
          <ac:chgData name="Cassaro Riccardo" userId="55075068-e983-4717-9b45-e7885a016ac7" providerId="ADAL" clId="{DF1961D9-50B2-45E2-821B-47B4924A1418}" dt="2024-06-26T18:04:46.301" v="2380" actId="1076"/>
          <ac:picMkLst>
            <pc:docMk/>
            <pc:sldMk cId="0" sldId="257"/>
            <ac:picMk id="20" creationId="{184EE41E-8CD9-E22F-75D8-8E981439C30E}"/>
          </ac:picMkLst>
        </pc:picChg>
        <pc:picChg chg="add mod">
          <ac:chgData name="Cassaro Riccardo" userId="55075068-e983-4717-9b45-e7885a016ac7" providerId="ADAL" clId="{DF1961D9-50B2-45E2-821B-47B4924A1418}" dt="2024-06-26T18:04:51.524" v="2381"/>
          <ac:picMkLst>
            <pc:docMk/>
            <pc:sldMk cId="0" sldId="257"/>
            <ac:picMk id="21" creationId="{DE324EB3-241A-97FE-0854-7B4F68073E74}"/>
          </ac:picMkLst>
        </pc:picChg>
        <pc:picChg chg="add mod">
          <ac:chgData name="Cassaro Riccardo" userId="55075068-e983-4717-9b45-e7885a016ac7" providerId="ADAL" clId="{DF1961D9-50B2-45E2-821B-47B4924A1418}" dt="2024-06-26T18:05:11.479" v="2383" actId="1076"/>
          <ac:picMkLst>
            <pc:docMk/>
            <pc:sldMk cId="0" sldId="257"/>
            <ac:picMk id="22" creationId="{432E31D4-640B-A4CD-0659-5B34149DA1CB}"/>
          </ac:picMkLst>
        </pc:picChg>
        <pc:picChg chg="add mod">
          <ac:chgData name="Cassaro Riccardo" userId="55075068-e983-4717-9b45-e7885a016ac7" providerId="ADAL" clId="{DF1961D9-50B2-45E2-821B-47B4924A1418}" dt="2024-06-26T18:05:23.240" v="2385" actId="1076"/>
          <ac:picMkLst>
            <pc:docMk/>
            <pc:sldMk cId="0" sldId="257"/>
            <ac:picMk id="23" creationId="{1FD68A47-2B59-D4A7-83D3-FF3698C63A56}"/>
          </ac:picMkLst>
        </pc:picChg>
        <pc:picChg chg="add mod">
          <ac:chgData name="Cassaro Riccardo" userId="55075068-e983-4717-9b45-e7885a016ac7" providerId="ADAL" clId="{DF1961D9-50B2-45E2-821B-47B4924A1418}" dt="2024-06-26T18:05:39.958" v="2388" actId="1076"/>
          <ac:picMkLst>
            <pc:docMk/>
            <pc:sldMk cId="0" sldId="257"/>
            <ac:picMk id="24" creationId="{D62CB3F6-B173-EBCF-AA4C-00F0A722D02A}"/>
          </ac:picMkLst>
        </pc:picChg>
        <pc:picChg chg="add mod">
          <ac:chgData name="Cassaro Riccardo" userId="55075068-e983-4717-9b45-e7885a016ac7" providerId="ADAL" clId="{DF1961D9-50B2-45E2-821B-47B4924A1418}" dt="2024-06-26T18:05:53.993" v="2390" actId="1076"/>
          <ac:picMkLst>
            <pc:docMk/>
            <pc:sldMk cId="0" sldId="257"/>
            <ac:picMk id="26" creationId="{FA36E026-4A46-5A91-78F0-168E7BEC3E7E}"/>
          </ac:picMkLst>
        </pc:picChg>
        <pc:picChg chg="add del mod">
          <ac:chgData name="Cassaro Riccardo" userId="55075068-e983-4717-9b45-e7885a016ac7" providerId="ADAL" clId="{DF1961D9-50B2-45E2-821B-47B4924A1418}" dt="2024-06-26T18:04:34.732" v="2378" actId="21"/>
          <ac:picMkLst>
            <pc:docMk/>
            <pc:sldMk cId="0" sldId="257"/>
            <ac:picMk id="30" creationId="{731F9E1E-1B59-9BF6-97FE-E72308E1337E}"/>
          </ac:picMkLst>
        </pc:picChg>
        <pc:picChg chg="del">
          <ac:chgData name="Cassaro Riccardo" userId="55075068-e983-4717-9b45-e7885a016ac7" providerId="ADAL" clId="{DF1961D9-50B2-45E2-821B-47B4924A1418}" dt="2024-06-25T19:40:42.248" v="2014" actId="21"/>
          <ac:picMkLst>
            <pc:docMk/>
            <pc:sldMk cId="0" sldId="257"/>
            <ac:picMk id="32" creationId="{389D4565-4697-7157-A0AE-2E175DA557E1}"/>
          </ac:picMkLst>
        </pc:picChg>
        <pc:picChg chg="del mod">
          <ac:chgData name="Cassaro Riccardo" userId="55075068-e983-4717-9b45-e7885a016ac7" providerId="ADAL" clId="{DF1961D9-50B2-45E2-821B-47B4924A1418}" dt="2024-06-25T19:40:31.160" v="2012" actId="21"/>
          <ac:picMkLst>
            <pc:docMk/>
            <pc:sldMk cId="0" sldId="257"/>
            <ac:picMk id="38" creationId="{4171360D-81E3-2DEB-D3D4-86ECE702A0ED}"/>
          </ac:picMkLst>
        </pc:picChg>
        <pc:picChg chg="del mod">
          <ac:chgData name="Cassaro Riccardo" userId="55075068-e983-4717-9b45-e7885a016ac7" providerId="ADAL" clId="{DF1961D9-50B2-45E2-821B-47B4924A1418}" dt="2024-06-26T18:04:38.415" v="2379" actId="21"/>
          <ac:picMkLst>
            <pc:docMk/>
            <pc:sldMk cId="0" sldId="257"/>
            <ac:picMk id="39" creationId="{E36112B7-F184-678A-BD7A-686CF2A09E97}"/>
          </ac:picMkLst>
        </pc:picChg>
        <pc:picChg chg="add mod">
          <ac:chgData name="Cassaro Riccardo" userId="55075068-e983-4717-9b45-e7885a016ac7" providerId="ADAL" clId="{DF1961D9-50B2-45E2-821B-47B4924A1418}" dt="2024-06-26T18:30:19.644" v="2812" actId="1076"/>
          <ac:picMkLst>
            <pc:docMk/>
            <pc:sldMk cId="0" sldId="257"/>
            <ac:picMk id="40" creationId="{194F16F1-D45D-4CA2-BF34-743C7A063094}"/>
          </ac:picMkLst>
        </pc:picChg>
        <pc:picChg chg="add mod">
          <ac:chgData name="Cassaro Riccardo" userId="55075068-e983-4717-9b45-e7885a016ac7" providerId="ADAL" clId="{DF1961D9-50B2-45E2-821B-47B4924A1418}" dt="2024-06-26T19:05:47.619" v="2867" actId="1076"/>
          <ac:picMkLst>
            <pc:docMk/>
            <pc:sldMk cId="0" sldId="257"/>
            <ac:picMk id="43" creationId="{D4947A1C-5E9A-D8EF-DF05-8F9DA5924959}"/>
          </ac:picMkLst>
        </pc:picChg>
        <pc:picChg chg="add mod">
          <ac:chgData name="Cassaro Riccardo" userId="55075068-e983-4717-9b45-e7885a016ac7" providerId="ADAL" clId="{DF1961D9-50B2-45E2-821B-47B4924A1418}" dt="2024-06-26T19:07:48.032" v="2873" actId="1076"/>
          <ac:picMkLst>
            <pc:docMk/>
            <pc:sldMk cId="0" sldId="257"/>
            <ac:picMk id="44" creationId="{FBA3F37E-47BA-B4E7-3810-2A63157E8A7B}"/>
          </ac:picMkLst>
        </pc:picChg>
        <pc:cxnChg chg="add mod">
          <ac:chgData name="Cassaro Riccardo" userId="55075068-e983-4717-9b45-e7885a016ac7" providerId="ADAL" clId="{DF1961D9-50B2-45E2-821B-47B4924A1418}" dt="2024-06-25T18:33:03.247" v="1410" actId="1076"/>
          <ac:cxnSpMkLst>
            <pc:docMk/>
            <pc:sldMk cId="0" sldId="257"/>
            <ac:cxnSpMk id="3" creationId="{EDE92F0B-98DE-A07C-A59D-2241B0DCE405}"/>
          </ac:cxnSpMkLst>
        </pc:cxnChg>
        <pc:cxnChg chg="mod">
          <ac:chgData name="Cassaro Riccardo" userId="55075068-e983-4717-9b45-e7885a016ac7" providerId="ADAL" clId="{DF1961D9-50B2-45E2-821B-47B4924A1418}" dt="2024-06-25T19:30:53.494" v="1886" actId="1076"/>
          <ac:cxnSpMkLst>
            <pc:docMk/>
            <pc:sldMk cId="0" sldId="257"/>
            <ac:cxnSpMk id="5" creationId="{24BE9A93-C21F-569F-5AE7-1BC584D3F1DF}"/>
          </ac:cxnSpMkLst>
        </pc:cxnChg>
        <pc:cxnChg chg="mod">
          <ac:chgData name="Cassaro Riccardo" userId="55075068-e983-4717-9b45-e7885a016ac7" providerId="ADAL" clId="{DF1961D9-50B2-45E2-821B-47B4924A1418}" dt="2024-06-25T19:30:38.311" v="1885" actId="1076"/>
          <ac:cxnSpMkLst>
            <pc:docMk/>
            <pc:sldMk cId="0" sldId="257"/>
            <ac:cxnSpMk id="6" creationId="{EA540D4D-0415-168E-70AD-F10BB1B116A3}"/>
          </ac:cxnSpMkLst>
        </pc:cxnChg>
        <pc:cxnChg chg="mod">
          <ac:chgData name="Cassaro Riccardo" userId="55075068-e983-4717-9b45-e7885a016ac7" providerId="ADAL" clId="{DF1961D9-50B2-45E2-821B-47B4924A1418}" dt="2024-06-25T19:32:22.247" v="1890" actId="1076"/>
          <ac:cxnSpMkLst>
            <pc:docMk/>
            <pc:sldMk cId="0" sldId="257"/>
            <ac:cxnSpMk id="8" creationId="{BCF28E2D-1532-19B3-A8D1-EB0DFC28D70E}"/>
          </ac:cxnSpMkLst>
        </pc:cxnChg>
        <pc:cxnChg chg="del mod">
          <ac:chgData name="Cassaro Riccardo" userId="55075068-e983-4717-9b45-e7885a016ac7" providerId="ADAL" clId="{DF1961D9-50B2-45E2-821B-47B4924A1418}" dt="2024-06-25T19:41:33.627" v="2022" actId="21"/>
          <ac:cxnSpMkLst>
            <pc:docMk/>
            <pc:sldMk cId="0" sldId="257"/>
            <ac:cxnSpMk id="13" creationId="{FC3B78D1-FEFD-7165-89B7-B4F3D55A6D9F}"/>
          </ac:cxnSpMkLst>
        </pc:cxnChg>
        <pc:cxnChg chg="del">
          <ac:chgData name="Cassaro Riccardo" userId="55075068-e983-4717-9b45-e7885a016ac7" providerId="ADAL" clId="{DF1961D9-50B2-45E2-821B-47B4924A1418}" dt="2024-06-25T19:40:46.978" v="2015" actId="21"/>
          <ac:cxnSpMkLst>
            <pc:docMk/>
            <pc:sldMk cId="0" sldId="257"/>
            <ac:cxnSpMk id="20" creationId="{530B395D-1B22-0875-8BD9-E0A8F39EDB08}"/>
          </ac:cxnSpMkLst>
        </pc:cxnChg>
        <pc:cxnChg chg="del">
          <ac:chgData name="Cassaro Riccardo" userId="55075068-e983-4717-9b45-e7885a016ac7" providerId="ADAL" clId="{DF1961D9-50B2-45E2-821B-47B4924A1418}" dt="2024-06-25T19:40:37.990" v="2013" actId="21"/>
          <ac:cxnSpMkLst>
            <pc:docMk/>
            <pc:sldMk cId="0" sldId="257"/>
            <ac:cxnSpMk id="21" creationId="{E9ECF3FF-823A-AA99-BF76-8A96E6B2BB07}"/>
          </ac:cxnSpMkLst>
        </pc:cxnChg>
        <pc:cxnChg chg="add del mod">
          <ac:chgData name="Cassaro Riccardo" userId="55075068-e983-4717-9b45-e7885a016ac7" providerId="ADAL" clId="{DF1961D9-50B2-45E2-821B-47B4924A1418}" dt="2024-06-26T18:29:32.564" v="2810" actId="21"/>
          <ac:cxnSpMkLst>
            <pc:docMk/>
            <pc:sldMk cId="0" sldId="257"/>
            <ac:cxnSpMk id="32" creationId="{FFB79059-090C-86A2-7AB5-25BB2E3141C7}"/>
          </ac:cxnSpMkLst>
        </pc:cxnChg>
        <pc:cxnChg chg="del">
          <ac:chgData name="Cassaro Riccardo" userId="55075068-e983-4717-9b45-e7885a016ac7" providerId="ADAL" clId="{DF1961D9-50B2-45E2-821B-47B4924A1418}" dt="2024-06-25T18:32:48.882" v="1408" actId="21"/>
          <ac:cxnSpMkLst>
            <pc:docMk/>
            <pc:sldMk cId="0" sldId="257"/>
            <ac:cxnSpMk id="205" creationId="{940B3E14-286F-760E-7065-80156A57F140}"/>
          </ac:cxnSpMkLst>
        </pc:cxnChg>
        <pc:cxnChg chg="mod">
          <ac:chgData name="Cassaro Riccardo" userId="55075068-e983-4717-9b45-e7885a016ac7" providerId="ADAL" clId="{DF1961D9-50B2-45E2-821B-47B4924A1418}" dt="2024-06-25T18:33:09.513" v="1411" actId="1076"/>
          <ac:cxnSpMkLst>
            <pc:docMk/>
            <pc:sldMk cId="0" sldId="257"/>
            <ac:cxnSpMk id="209" creationId="{A2DFCA4C-029F-2F0D-CBB9-E9CCBE12F2F8}"/>
          </ac:cxnSpMkLst>
        </pc:cxnChg>
        <pc:cxnChg chg="del mod">
          <ac:chgData name="Cassaro Riccardo" userId="55075068-e983-4717-9b45-e7885a016ac7" providerId="ADAL" clId="{DF1961D9-50B2-45E2-821B-47B4924A1418}" dt="2024-06-18T14:17:46.149" v="333" actId="21"/>
          <ac:cxnSpMkLst>
            <pc:docMk/>
            <pc:sldMk cId="0" sldId="257"/>
            <ac:cxnSpMk id="214" creationId="{29D56C15-CFA7-4423-A2F4-CF31A793ECE6}"/>
          </ac:cxnSpMkLst>
        </pc:cxnChg>
      </pc:sldChg>
      <pc:sldChg chg="addSp modSp mod">
        <pc:chgData name="Cassaro Riccardo" userId="55075068-e983-4717-9b45-e7885a016ac7" providerId="ADAL" clId="{DF1961D9-50B2-45E2-821B-47B4924A1418}" dt="2024-06-26T20:00:10.780" v="2902" actId="1076"/>
        <pc:sldMkLst>
          <pc:docMk/>
          <pc:sldMk cId="2658306371" sldId="258"/>
        </pc:sldMkLst>
        <pc:spChg chg="mod">
          <ac:chgData name="Cassaro Riccardo" userId="55075068-e983-4717-9b45-e7885a016ac7" providerId="ADAL" clId="{DF1961D9-50B2-45E2-821B-47B4924A1418}" dt="2024-06-26T19:28:22.920" v="2891" actId="1076"/>
          <ac:spMkLst>
            <pc:docMk/>
            <pc:sldMk cId="2658306371" sldId="258"/>
            <ac:spMk id="2" creationId="{00000000-0000-0000-0000-000000000000}"/>
          </ac:spMkLst>
        </pc:spChg>
        <pc:spChg chg="mod">
          <ac:chgData name="Cassaro Riccardo" userId="55075068-e983-4717-9b45-e7885a016ac7" providerId="ADAL" clId="{DF1961D9-50B2-45E2-821B-47B4924A1418}" dt="2024-06-26T19:29:59.247" v="2896" actId="1076"/>
          <ac:spMkLst>
            <pc:docMk/>
            <pc:sldMk cId="2658306371" sldId="258"/>
            <ac:spMk id="3" creationId="{B6AA02B4-59AF-B8B4-CAE7-9ACC1707B813}"/>
          </ac:spMkLst>
        </pc:spChg>
        <pc:spChg chg="mod">
          <ac:chgData name="Cassaro Riccardo" userId="55075068-e983-4717-9b45-e7885a016ac7" providerId="ADAL" clId="{DF1961D9-50B2-45E2-821B-47B4924A1418}" dt="2024-06-26T18:20:27.325" v="2407" actId="1076"/>
          <ac:spMkLst>
            <pc:docMk/>
            <pc:sldMk cId="2658306371" sldId="258"/>
            <ac:spMk id="11" creationId="{6FB63705-8092-E1F6-C27C-A953E7B19B0D}"/>
          </ac:spMkLst>
        </pc:spChg>
        <pc:spChg chg="mod">
          <ac:chgData name="Cassaro Riccardo" userId="55075068-e983-4717-9b45-e7885a016ac7" providerId="ADAL" clId="{DF1961D9-50B2-45E2-821B-47B4924A1418}" dt="2024-06-26T18:35:07.670" v="2829" actId="1076"/>
          <ac:spMkLst>
            <pc:docMk/>
            <pc:sldMk cId="2658306371" sldId="258"/>
            <ac:spMk id="27" creationId="{056E6BC9-504F-3DAA-1CB1-9367539BF914}"/>
          </ac:spMkLst>
        </pc:spChg>
        <pc:spChg chg="mod">
          <ac:chgData name="Cassaro Riccardo" userId="55075068-e983-4717-9b45-e7885a016ac7" providerId="ADAL" clId="{DF1961D9-50B2-45E2-821B-47B4924A1418}" dt="2024-06-18T14:12:09.018" v="79" actId="20577"/>
          <ac:spMkLst>
            <pc:docMk/>
            <pc:sldMk cId="2658306371" sldId="258"/>
            <ac:spMk id="29" creationId="{6571B8FE-5C38-26EE-95D3-26F8DAB517B5}"/>
          </ac:spMkLst>
        </pc:spChg>
        <pc:spChg chg="mod">
          <ac:chgData name="Cassaro Riccardo" userId="55075068-e983-4717-9b45-e7885a016ac7" providerId="ADAL" clId="{DF1961D9-50B2-45E2-821B-47B4924A1418}" dt="2024-06-18T14:12:50.344" v="121" actId="20577"/>
          <ac:spMkLst>
            <pc:docMk/>
            <pc:sldMk cId="2658306371" sldId="258"/>
            <ac:spMk id="31" creationId="{C3587713-021F-B375-61BE-5E4F916CD572}"/>
          </ac:spMkLst>
        </pc:spChg>
        <pc:spChg chg="mod">
          <ac:chgData name="Cassaro Riccardo" userId="55075068-e983-4717-9b45-e7885a016ac7" providerId="ADAL" clId="{DF1961D9-50B2-45E2-821B-47B4924A1418}" dt="2024-06-25T18:04:20.801" v="1099" actId="1076"/>
          <ac:spMkLst>
            <pc:docMk/>
            <pc:sldMk cId="2658306371" sldId="258"/>
            <ac:spMk id="32" creationId="{F2794466-1E67-B02A-E6BE-F852DBA6EB75}"/>
          </ac:spMkLst>
        </pc:spChg>
        <pc:spChg chg="mod">
          <ac:chgData name="Cassaro Riccardo" userId="55075068-e983-4717-9b45-e7885a016ac7" providerId="ADAL" clId="{DF1961D9-50B2-45E2-821B-47B4924A1418}" dt="2024-06-26T17:39:28.379" v="2090" actId="20577"/>
          <ac:spMkLst>
            <pc:docMk/>
            <pc:sldMk cId="2658306371" sldId="258"/>
            <ac:spMk id="34" creationId="{F8454B19-9E06-04C0-9B9E-85F8CA6B4D6B}"/>
          </ac:spMkLst>
        </pc:spChg>
        <pc:spChg chg="mod">
          <ac:chgData name="Cassaro Riccardo" userId="55075068-e983-4717-9b45-e7885a016ac7" providerId="ADAL" clId="{DF1961D9-50B2-45E2-821B-47B4924A1418}" dt="2024-06-26T18:16:28.095" v="2403" actId="1076"/>
          <ac:spMkLst>
            <pc:docMk/>
            <pc:sldMk cId="2658306371" sldId="258"/>
            <ac:spMk id="36" creationId="{29803533-113F-4B4F-4A89-2B4F51FD189E}"/>
          </ac:spMkLst>
        </pc:spChg>
        <pc:spChg chg="mod">
          <ac:chgData name="Cassaro Riccardo" userId="55075068-e983-4717-9b45-e7885a016ac7" providerId="ADAL" clId="{DF1961D9-50B2-45E2-821B-47B4924A1418}" dt="2024-06-26T20:00:10.780" v="2902" actId="1076"/>
          <ac:spMkLst>
            <pc:docMk/>
            <pc:sldMk cId="2658306371" sldId="258"/>
            <ac:spMk id="38" creationId="{A9F61883-8F0F-F598-522F-850000EB1430}"/>
          </ac:spMkLst>
        </pc:spChg>
        <pc:picChg chg="add mod">
          <ac:chgData name="Cassaro Riccardo" userId="55075068-e983-4717-9b45-e7885a016ac7" providerId="ADAL" clId="{DF1961D9-50B2-45E2-821B-47B4924A1418}" dt="2024-06-26T19:02:29.365" v="2856" actId="1076"/>
          <ac:picMkLst>
            <pc:docMk/>
            <pc:sldMk cId="2658306371" sldId="258"/>
            <ac:picMk id="10" creationId="{6DC70524-BA25-310B-4D07-DE941E298D3E}"/>
          </ac:picMkLst>
        </pc:picChg>
        <pc:picChg chg="mod">
          <ac:chgData name="Cassaro Riccardo" userId="55075068-e983-4717-9b45-e7885a016ac7" providerId="ADAL" clId="{DF1961D9-50B2-45E2-821B-47B4924A1418}" dt="2024-06-18T14:40:16.550" v="1014" actId="1076"/>
          <ac:picMkLst>
            <pc:docMk/>
            <pc:sldMk cId="2658306371" sldId="258"/>
            <ac:picMk id="14" creationId="{EE626C05-94B8-A85F-84D9-4DBE4774E518}"/>
          </ac:picMkLst>
        </pc:picChg>
      </pc:sldChg>
      <pc:sldChg chg="addSp delSp modSp mod">
        <pc:chgData name="Cassaro Riccardo" userId="55075068-e983-4717-9b45-e7885a016ac7" providerId="ADAL" clId="{DF1961D9-50B2-45E2-821B-47B4924A1418}" dt="2024-06-26T19:22:31.233" v="2886" actId="1076"/>
        <pc:sldMkLst>
          <pc:docMk/>
          <pc:sldMk cId="3185717993" sldId="259"/>
        </pc:sldMkLst>
        <pc:spChg chg="mod">
          <ac:chgData name="Cassaro Riccardo" userId="55075068-e983-4717-9b45-e7885a016ac7" providerId="ADAL" clId="{DF1961D9-50B2-45E2-821B-47B4924A1418}" dt="2024-06-26T19:22:22.862" v="2884" actId="115"/>
          <ac:spMkLst>
            <pc:docMk/>
            <pc:sldMk cId="3185717993" sldId="259"/>
            <ac:spMk id="3" creationId="{997095BE-8013-6BD3-6BAB-1392B3959C66}"/>
          </ac:spMkLst>
        </pc:spChg>
        <pc:spChg chg="mod">
          <ac:chgData name="Cassaro Riccardo" userId="55075068-e983-4717-9b45-e7885a016ac7" providerId="ADAL" clId="{DF1961D9-50B2-45E2-821B-47B4924A1418}" dt="2024-06-25T18:48:24.297" v="1501" actId="20577"/>
          <ac:spMkLst>
            <pc:docMk/>
            <pc:sldMk cId="3185717993" sldId="259"/>
            <ac:spMk id="5" creationId="{60D87C58-21CE-18A2-FF52-A2382617DE1D}"/>
          </ac:spMkLst>
        </pc:spChg>
        <pc:spChg chg="mod">
          <ac:chgData name="Cassaro Riccardo" userId="55075068-e983-4717-9b45-e7885a016ac7" providerId="ADAL" clId="{DF1961D9-50B2-45E2-821B-47B4924A1418}" dt="2024-06-25T18:51:16.197" v="1538" actId="114"/>
          <ac:spMkLst>
            <pc:docMk/>
            <pc:sldMk cId="3185717993" sldId="259"/>
            <ac:spMk id="6" creationId="{B5385B81-8401-852C-7999-0F3E4CC9AC0B}"/>
          </ac:spMkLst>
        </pc:spChg>
        <pc:spChg chg="mod">
          <ac:chgData name="Cassaro Riccardo" userId="55075068-e983-4717-9b45-e7885a016ac7" providerId="ADAL" clId="{DF1961D9-50B2-45E2-821B-47B4924A1418}" dt="2024-06-26T19:22:31.233" v="2886" actId="1076"/>
          <ac:spMkLst>
            <pc:docMk/>
            <pc:sldMk cId="3185717993" sldId="259"/>
            <ac:spMk id="7" creationId="{42A3F066-CE23-2CE3-C5A6-2DA0E4C7DD85}"/>
          </ac:spMkLst>
        </pc:spChg>
        <pc:spChg chg="add mod">
          <ac:chgData name="Cassaro Riccardo" userId="55075068-e983-4717-9b45-e7885a016ac7" providerId="ADAL" clId="{DF1961D9-50B2-45E2-821B-47B4924A1418}" dt="2024-06-26T17:46:37.487" v="2204" actId="20577"/>
          <ac:spMkLst>
            <pc:docMk/>
            <pc:sldMk cId="3185717993" sldId="259"/>
            <ac:spMk id="8" creationId="{EDF155FF-B594-CD45-62B9-83750BAEE45A}"/>
          </ac:spMkLst>
        </pc:spChg>
        <pc:spChg chg="mod">
          <ac:chgData name="Cassaro Riccardo" userId="55075068-e983-4717-9b45-e7885a016ac7" providerId="ADAL" clId="{DF1961D9-50B2-45E2-821B-47B4924A1418}" dt="2024-06-18T14:18:38.633" v="342" actId="20577"/>
          <ac:spMkLst>
            <pc:docMk/>
            <pc:sldMk cId="3185717993" sldId="259"/>
            <ac:spMk id="10" creationId="{9986DD9C-3F46-C7EE-D038-530C3B1C9283}"/>
          </ac:spMkLst>
        </pc:spChg>
        <pc:spChg chg="mod">
          <ac:chgData name="Cassaro Riccardo" userId="55075068-e983-4717-9b45-e7885a016ac7" providerId="ADAL" clId="{DF1961D9-50B2-45E2-821B-47B4924A1418}" dt="2024-06-26T18:42:10.429" v="2832" actId="1076"/>
          <ac:spMkLst>
            <pc:docMk/>
            <pc:sldMk cId="3185717993" sldId="259"/>
            <ac:spMk id="11" creationId="{59C8ADD4-5AA2-C9A9-EDC7-DEA160A03DFD}"/>
          </ac:spMkLst>
        </pc:spChg>
        <pc:spChg chg="mod">
          <ac:chgData name="Cassaro Riccardo" userId="55075068-e983-4717-9b45-e7885a016ac7" providerId="ADAL" clId="{DF1961D9-50B2-45E2-821B-47B4924A1418}" dt="2024-06-25T18:48:38.120" v="1505" actId="20577"/>
          <ac:spMkLst>
            <pc:docMk/>
            <pc:sldMk cId="3185717993" sldId="259"/>
            <ac:spMk id="12" creationId="{BCA5518F-5742-D3B8-7932-FEAB9F52F403}"/>
          </ac:spMkLst>
        </pc:spChg>
        <pc:spChg chg="mod">
          <ac:chgData name="Cassaro Riccardo" userId="55075068-e983-4717-9b45-e7885a016ac7" providerId="ADAL" clId="{DF1961D9-50B2-45E2-821B-47B4924A1418}" dt="2024-06-18T14:19:08.365" v="397" actId="20577"/>
          <ac:spMkLst>
            <pc:docMk/>
            <pc:sldMk cId="3185717993" sldId="259"/>
            <ac:spMk id="13" creationId="{6E13B1D5-E974-8AE7-3DE0-B7847E1BF561}"/>
          </ac:spMkLst>
        </pc:spChg>
        <pc:spChg chg="mod">
          <ac:chgData name="Cassaro Riccardo" userId="55075068-e983-4717-9b45-e7885a016ac7" providerId="ADAL" clId="{DF1961D9-50B2-45E2-821B-47B4924A1418}" dt="2024-06-26T18:44:04.903" v="2837" actId="1076"/>
          <ac:spMkLst>
            <pc:docMk/>
            <pc:sldMk cId="3185717993" sldId="259"/>
            <ac:spMk id="14" creationId="{1A1C7D55-3FE9-C1B8-960E-48F07C0A5FEF}"/>
          </ac:spMkLst>
        </pc:spChg>
        <pc:spChg chg="mod">
          <ac:chgData name="Cassaro Riccardo" userId="55075068-e983-4717-9b45-e7885a016ac7" providerId="ADAL" clId="{DF1961D9-50B2-45E2-821B-47B4924A1418}" dt="2024-06-18T14:38:51.493" v="1007" actId="1076"/>
          <ac:spMkLst>
            <pc:docMk/>
            <pc:sldMk cId="3185717993" sldId="259"/>
            <ac:spMk id="16" creationId="{B1006589-AE49-9662-E6A5-198AF645310D}"/>
          </ac:spMkLst>
        </pc:spChg>
        <pc:spChg chg="mod">
          <ac:chgData name="Cassaro Riccardo" userId="55075068-e983-4717-9b45-e7885a016ac7" providerId="ADAL" clId="{DF1961D9-50B2-45E2-821B-47B4924A1418}" dt="2024-06-25T18:48:49.070" v="1509" actId="20577"/>
          <ac:spMkLst>
            <pc:docMk/>
            <pc:sldMk cId="3185717993" sldId="259"/>
            <ac:spMk id="18" creationId="{0D88264B-6BCC-A1B4-E5A9-039C90D6CEB2}"/>
          </ac:spMkLst>
        </pc:spChg>
        <pc:spChg chg="mod">
          <ac:chgData name="Cassaro Riccardo" userId="55075068-e983-4717-9b45-e7885a016ac7" providerId="ADAL" clId="{DF1961D9-50B2-45E2-821B-47B4924A1418}" dt="2024-06-18T14:43:24.428" v="1039" actId="20577"/>
          <ac:spMkLst>
            <pc:docMk/>
            <pc:sldMk cId="3185717993" sldId="259"/>
            <ac:spMk id="21" creationId="{37B8C4AA-7875-6756-55A0-6AFA159BD497}"/>
          </ac:spMkLst>
        </pc:spChg>
        <pc:spChg chg="mod">
          <ac:chgData name="Cassaro Riccardo" userId="55075068-e983-4717-9b45-e7885a016ac7" providerId="ADAL" clId="{DF1961D9-50B2-45E2-821B-47B4924A1418}" dt="2024-06-25T18:49:01.819" v="1515" actId="20577"/>
          <ac:spMkLst>
            <pc:docMk/>
            <pc:sldMk cId="3185717993" sldId="259"/>
            <ac:spMk id="22" creationId="{82BB5B44-9B11-FE09-B992-B8FA35135DD5}"/>
          </ac:spMkLst>
        </pc:spChg>
        <pc:spChg chg="mod">
          <ac:chgData name="Cassaro Riccardo" userId="55075068-e983-4717-9b45-e7885a016ac7" providerId="ADAL" clId="{DF1961D9-50B2-45E2-821B-47B4924A1418}" dt="2024-06-18T14:34:12.001" v="887" actId="20577"/>
          <ac:spMkLst>
            <pc:docMk/>
            <pc:sldMk cId="3185717993" sldId="259"/>
            <ac:spMk id="23" creationId="{5696A3DE-7053-1772-C9C6-B2EC3D4DBD6A}"/>
          </ac:spMkLst>
        </pc:spChg>
        <pc:spChg chg="mod">
          <ac:chgData name="Cassaro Riccardo" userId="55075068-e983-4717-9b45-e7885a016ac7" providerId="ADAL" clId="{DF1961D9-50B2-45E2-821B-47B4924A1418}" dt="2024-06-26T19:22:29.848" v="2885" actId="115"/>
          <ac:spMkLst>
            <pc:docMk/>
            <pc:sldMk cId="3185717993" sldId="259"/>
            <ac:spMk id="25" creationId="{3463039B-2CEF-9092-53E2-624095E3B122}"/>
          </ac:spMkLst>
        </pc:spChg>
        <pc:spChg chg="del mod">
          <ac:chgData name="Cassaro Riccardo" userId="55075068-e983-4717-9b45-e7885a016ac7" providerId="ADAL" clId="{DF1961D9-50B2-45E2-821B-47B4924A1418}" dt="2024-06-25T19:06:10.190" v="1725" actId="21"/>
          <ac:spMkLst>
            <pc:docMk/>
            <pc:sldMk cId="3185717993" sldId="259"/>
            <ac:spMk id="26" creationId="{4C1FDE91-F855-EABF-E37A-DF4336741394}"/>
          </ac:spMkLst>
        </pc:spChg>
        <pc:spChg chg="add mod">
          <ac:chgData name="Cassaro Riccardo" userId="55075068-e983-4717-9b45-e7885a016ac7" providerId="ADAL" clId="{DF1961D9-50B2-45E2-821B-47B4924A1418}" dt="2024-06-26T18:45:19.326" v="2844" actId="1076"/>
          <ac:spMkLst>
            <pc:docMk/>
            <pc:sldMk cId="3185717993" sldId="259"/>
            <ac:spMk id="31" creationId="{C2AF7F5B-6050-9AF8-C7F4-D11FD074951B}"/>
          </ac:spMkLst>
        </pc:spChg>
        <pc:spChg chg="add del mod">
          <ac:chgData name="Cassaro Riccardo" userId="55075068-e983-4717-9b45-e7885a016ac7" providerId="ADAL" clId="{DF1961D9-50B2-45E2-821B-47B4924A1418}" dt="2024-06-25T19:09:30.878" v="1742" actId="21"/>
          <ac:spMkLst>
            <pc:docMk/>
            <pc:sldMk cId="3185717993" sldId="259"/>
            <ac:spMk id="32" creationId="{518C95EE-945B-E18F-B762-597DDB06C729}"/>
          </ac:spMkLst>
        </pc:spChg>
        <pc:spChg chg="add mod">
          <ac:chgData name="Cassaro Riccardo" userId="55075068-e983-4717-9b45-e7885a016ac7" providerId="ADAL" clId="{DF1961D9-50B2-45E2-821B-47B4924A1418}" dt="2024-06-26T18:45:08.213" v="2843" actId="1076"/>
          <ac:spMkLst>
            <pc:docMk/>
            <pc:sldMk cId="3185717993" sldId="259"/>
            <ac:spMk id="33" creationId="{F466148F-DBCF-B271-72D6-3DF13A889A12}"/>
          </ac:spMkLst>
        </pc:spChg>
        <pc:spChg chg="add mod">
          <ac:chgData name="Cassaro Riccardo" userId="55075068-e983-4717-9b45-e7885a016ac7" providerId="ADAL" clId="{DF1961D9-50B2-45E2-821B-47B4924A1418}" dt="2024-06-26T18:44:59.425" v="2842" actId="1076"/>
          <ac:spMkLst>
            <pc:docMk/>
            <pc:sldMk cId="3185717993" sldId="259"/>
            <ac:spMk id="34" creationId="{81F58209-6AFB-BBB8-F3AC-6FC81A01E05E}"/>
          </ac:spMkLst>
        </pc:spChg>
        <pc:spChg chg="add mod">
          <ac:chgData name="Cassaro Riccardo" userId="55075068-e983-4717-9b45-e7885a016ac7" providerId="ADAL" clId="{DF1961D9-50B2-45E2-821B-47B4924A1418}" dt="2024-06-26T18:44:51.674" v="2841" actId="1076"/>
          <ac:spMkLst>
            <pc:docMk/>
            <pc:sldMk cId="3185717993" sldId="259"/>
            <ac:spMk id="35" creationId="{A92A93F6-4194-3EA0-8E8D-8F5CDFA8AE63}"/>
          </ac:spMkLst>
        </pc:spChg>
        <pc:spChg chg="mod">
          <ac:chgData name="Cassaro Riccardo" userId="55075068-e983-4717-9b45-e7885a016ac7" providerId="ADAL" clId="{DF1961D9-50B2-45E2-821B-47B4924A1418}" dt="2024-06-25T18:51:06.602" v="1537" actId="114"/>
          <ac:spMkLst>
            <pc:docMk/>
            <pc:sldMk cId="3185717993" sldId="259"/>
            <ac:spMk id="36" creationId="{78AA8BD2-2D72-AA39-C1D5-F5D4C2F4B92C}"/>
          </ac:spMkLst>
        </pc:spChg>
        <pc:spChg chg="mod">
          <ac:chgData name="Cassaro Riccardo" userId="55075068-e983-4717-9b45-e7885a016ac7" providerId="ADAL" clId="{DF1961D9-50B2-45E2-821B-47B4924A1418}" dt="2024-06-26T17:45:10.896" v="2202" actId="20577"/>
          <ac:spMkLst>
            <pc:docMk/>
            <pc:sldMk cId="3185717993" sldId="259"/>
            <ac:spMk id="37" creationId="{2A75335A-729F-8628-C1A5-82DE0D6A6315}"/>
          </ac:spMkLst>
        </pc:spChg>
        <pc:spChg chg="mod">
          <ac:chgData name="Cassaro Riccardo" userId="55075068-e983-4717-9b45-e7885a016ac7" providerId="ADAL" clId="{DF1961D9-50B2-45E2-821B-47B4924A1418}" dt="2024-06-26T17:44:39.818" v="2141" actId="20577"/>
          <ac:spMkLst>
            <pc:docMk/>
            <pc:sldMk cId="3185717993" sldId="259"/>
            <ac:spMk id="39" creationId="{62C902BB-2A60-1E57-3F60-37EAB94A650A}"/>
          </ac:spMkLst>
        </pc:spChg>
        <pc:spChg chg="mod">
          <ac:chgData name="Cassaro Riccardo" userId="55075068-e983-4717-9b45-e7885a016ac7" providerId="ADAL" clId="{DF1961D9-50B2-45E2-821B-47B4924A1418}" dt="2024-06-25T19:05:52.167" v="1724" actId="1076"/>
          <ac:spMkLst>
            <pc:docMk/>
            <pc:sldMk cId="3185717993" sldId="259"/>
            <ac:spMk id="41" creationId="{3DFAC7BB-CC00-6D0D-53AE-3BBFAAB15A8A}"/>
          </ac:spMkLst>
        </pc:spChg>
        <pc:spChg chg="mod">
          <ac:chgData name="Cassaro Riccardo" userId="55075068-e983-4717-9b45-e7885a016ac7" providerId="ADAL" clId="{DF1961D9-50B2-45E2-821B-47B4924A1418}" dt="2024-06-26T17:45:01.935" v="2200" actId="20577"/>
          <ac:spMkLst>
            <pc:docMk/>
            <pc:sldMk cId="3185717993" sldId="259"/>
            <ac:spMk id="43" creationId="{0889C289-2170-DE72-A144-AA8C7AE3927E}"/>
          </ac:spMkLst>
        </pc:spChg>
        <pc:spChg chg="mod">
          <ac:chgData name="Cassaro Riccardo" userId="55075068-e983-4717-9b45-e7885a016ac7" providerId="ADAL" clId="{DF1961D9-50B2-45E2-821B-47B4924A1418}" dt="2024-06-25T18:49:30.239" v="1523" actId="20577"/>
          <ac:spMkLst>
            <pc:docMk/>
            <pc:sldMk cId="3185717993" sldId="259"/>
            <ac:spMk id="44" creationId="{B5ECB604-BCB8-B3B9-03EE-8DCC134455C0}"/>
          </ac:spMkLst>
        </pc:spChg>
        <pc:spChg chg="mod">
          <ac:chgData name="Cassaro Riccardo" userId="55075068-e983-4717-9b45-e7885a016ac7" providerId="ADAL" clId="{DF1961D9-50B2-45E2-821B-47B4924A1418}" dt="2024-06-25T19:05:43.576" v="1723" actId="1076"/>
          <ac:spMkLst>
            <pc:docMk/>
            <pc:sldMk cId="3185717993" sldId="259"/>
            <ac:spMk id="46" creationId="{BFDED45A-A9B4-4FE4-C6DC-2160DDB937AE}"/>
          </ac:spMkLst>
        </pc:spChg>
        <pc:spChg chg="del mod">
          <ac:chgData name="Cassaro Riccardo" userId="55075068-e983-4717-9b45-e7885a016ac7" providerId="ADAL" clId="{DF1961D9-50B2-45E2-821B-47B4924A1418}" dt="2024-06-25T19:06:24.191" v="1726" actId="21"/>
          <ac:spMkLst>
            <pc:docMk/>
            <pc:sldMk cId="3185717993" sldId="259"/>
            <ac:spMk id="48" creationId="{178B6055-67D1-4030-1AE5-E97BCAE601FA}"/>
          </ac:spMkLst>
        </pc:spChg>
        <pc:spChg chg="del mod">
          <ac:chgData name="Cassaro Riccardo" userId="55075068-e983-4717-9b45-e7885a016ac7" providerId="ADAL" clId="{DF1961D9-50B2-45E2-821B-47B4924A1418}" dt="2024-06-25T19:00:52.501" v="1683"/>
          <ac:spMkLst>
            <pc:docMk/>
            <pc:sldMk cId="3185717993" sldId="259"/>
            <ac:spMk id="50" creationId="{FDD38B09-E620-E18B-1520-B7733A318421}"/>
          </ac:spMkLst>
        </pc:spChg>
        <pc:spChg chg="del mod">
          <ac:chgData name="Cassaro Riccardo" userId="55075068-e983-4717-9b45-e7885a016ac7" providerId="ADAL" clId="{DF1961D9-50B2-45E2-821B-47B4924A1418}" dt="2024-06-25T19:06:29.809" v="1727" actId="21"/>
          <ac:spMkLst>
            <pc:docMk/>
            <pc:sldMk cId="3185717993" sldId="259"/>
            <ac:spMk id="52" creationId="{F74222BA-E5C7-72F1-0BA8-BEBCAE52E12E}"/>
          </ac:spMkLst>
        </pc:spChg>
        <pc:spChg chg="del mod">
          <ac:chgData name="Cassaro Riccardo" userId="55075068-e983-4717-9b45-e7885a016ac7" providerId="ADAL" clId="{DF1961D9-50B2-45E2-821B-47B4924A1418}" dt="2024-06-25T19:06:35.485" v="1728" actId="21"/>
          <ac:spMkLst>
            <pc:docMk/>
            <pc:sldMk cId="3185717993" sldId="259"/>
            <ac:spMk id="54" creationId="{6B42241F-43C5-521D-8E9A-16608B00D4CE}"/>
          </ac:spMkLst>
        </pc:spChg>
        <pc:spChg chg="mod">
          <ac:chgData name="Cassaro Riccardo" userId="55075068-e983-4717-9b45-e7885a016ac7" providerId="ADAL" clId="{DF1961D9-50B2-45E2-821B-47B4924A1418}" dt="2024-06-18T14:25:06.209" v="563" actId="20577"/>
          <ac:spMkLst>
            <pc:docMk/>
            <pc:sldMk cId="3185717993" sldId="259"/>
            <ac:spMk id="57" creationId="{71720B82-C8EA-5BE1-60BE-CC1D53BB1B10}"/>
          </ac:spMkLst>
        </pc:spChg>
        <pc:spChg chg="add del mod">
          <ac:chgData name="Cassaro Riccardo" userId="55075068-e983-4717-9b45-e7885a016ac7" providerId="ADAL" clId="{DF1961D9-50B2-45E2-821B-47B4924A1418}" dt="2024-06-25T19:05:17.725" v="1721" actId="1076"/>
          <ac:spMkLst>
            <pc:docMk/>
            <pc:sldMk cId="3185717993" sldId="259"/>
            <ac:spMk id="59" creationId="{BD48D7A0-2209-E602-A605-24D206729690}"/>
          </ac:spMkLst>
        </pc:spChg>
        <pc:spChg chg="mod">
          <ac:chgData name="Cassaro Riccardo" userId="55075068-e983-4717-9b45-e7885a016ac7" providerId="ADAL" clId="{DF1961D9-50B2-45E2-821B-47B4924A1418}" dt="2024-06-25T18:54:29.765" v="1576" actId="20577"/>
          <ac:spMkLst>
            <pc:docMk/>
            <pc:sldMk cId="3185717993" sldId="259"/>
            <ac:spMk id="60" creationId="{D9107DDA-2047-18E6-DD40-C9CAC181A138}"/>
          </ac:spMkLst>
        </pc:spChg>
        <pc:spChg chg="mod">
          <ac:chgData name="Cassaro Riccardo" userId="55075068-e983-4717-9b45-e7885a016ac7" providerId="ADAL" clId="{DF1961D9-50B2-45E2-821B-47B4924A1418}" dt="2024-06-25T18:54:36.346" v="1580" actId="20577"/>
          <ac:spMkLst>
            <pc:docMk/>
            <pc:sldMk cId="3185717993" sldId="259"/>
            <ac:spMk id="61" creationId="{0E3D3475-802C-7659-AE36-829B5649A46D}"/>
          </ac:spMkLst>
        </pc:spChg>
        <pc:spChg chg="mod">
          <ac:chgData name="Cassaro Riccardo" userId="55075068-e983-4717-9b45-e7885a016ac7" providerId="ADAL" clId="{DF1961D9-50B2-45E2-821B-47B4924A1418}" dt="2024-06-25T18:54:43.370" v="1584" actId="20577"/>
          <ac:spMkLst>
            <pc:docMk/>
            <pc:sldMk cId="3185717993" sldId="259"/>
            <ac:spMk id="62" creationId="{048321EE-E32C-810E-DE9D-E48BBA58742B}"/>
          </ac:spMkLst>
        </pc:spChg>
        <pc:spChg chg="mod">
          <ac:chgData name="Cassaro Riccardo" userId="55075068-e983-4717-9b45-e7885a016ac7" providerId="ADAL" clId="{DF1961D9-50B2-45E2-821B-47B4924A1418}" dt="2024-06-25T18:54:51.855" v="1588" actId="20577"/>
          <ac:spMkLst>
            <pc:docMk/>
            <pc:sldMk cId="3185717993" sldId="259"/>
            <ac:spMk id="63" creationId="{786C9D4B-A541-D3AA-D0C3-6CF9DD36AE91}"/>
          </ac:spMkLst>
        </pc:spChg>
        <pc:spChg chg="mod">
          <ac:chgData name="Cassaro Riccardo" userId="55075068-e983-4717-9b45-e7885a016ac7" providerId="ADAL" clId="{DF1961D9-50B2-45E2-821B-47B4924A1418}" dt="2024-06-18T14:25:28.246" v="612" actId="20577"/>
          <ac:spMkLst>
            <pc:docMk/>
            <pc:sldMk cId="3185717993" sldId="259"/>
            <ac:spMk id="65" creationId="{845010ED-C3B4-96A6-2AD5-1CBC5C2694AA}"/>
          </ac:spMkLst>
        </pc:spChg>
        <pc:spChg chg="mod">
          <ac:chgData name="Cassaro Riccardo" userId="55075068-e983-4717-9b45-e7885a016ac7" providerId="ADAL" clId="{DF1961D9-50B2-45E2-821B-47B4924A1418}" dt="2024-06-26T17:48:06.551" v="2266" actId="1076"/>
          <ac:spMkLst>
            <pc:docMk/>
            <pc:sldMk cId="3185717993" sldId="259"/>
            <ac:spMk id="66" creationId="{1AFEB993-B3D8-46CD-98E7-794FF7DDA0E3}"/>
          </ac:spMkLst>
        </pc:spChg>
        <pc:spChg chg="mod">
          <ac:chgData name="Cassaro Riccardo" userId="55075068-e983-4717-9b45-e7885a016ac7" providerId="ADAL" clId="{DF1961D9-50B2-45E2-821B-47B4924A1418}" dt="2024-06-25T18:45:34.332" v="1497" actId="114"/>
          <ac:spMkLst>
            <pc:docMk/>
            <pc:sldMk cId="3185717993" sldId="259"/>
            <ac:spMk id="68" creationId="{780B6D7F-20B5-838B-698F-895E48F078A5}"/>
          </ac:spMkLst>
        </pc:spChg>
        <pc:spChg chg="mod">
          <ac:chgData name="Cassaro Riccardo" userId="55075068-e983-4717-9b45-e7885a016ac7" providerId="ADAL" clId="{DF1961D9-50B2-45E2-821B-47B4924A1418}" dt="2024-06-26T17:47:55.112" v="2265" actId="20577"/>
          <ac:spMkLst>
            <pc:docMk/>
            <pc:sldMk cId="3185717993" sldId="259"/>
            <ac:spMk id="69" creationId="{9B9DF621-50EB-3D53-D89C-7E1609E85B3E}"/>
          </ac:spMkLst>
        </pc:spChg>
        <pc:spChg chg="mod">
          <ac:chgData name="Cassaro Riccardo" userId="55075068-e983-4717-9b45-e7885a016ac7" providerId="ADAL" clId="{DF1961D9-50B2-45E2-821B-47B4924A1418}" dt="2024-06-25T18:49:38.757" v="1527" actId="20577"/>
          <ac:spMkLst>
            <pc:docMk/>
            <pc:sldMk cId="3185717993" sldId="259"/>
            <ac:spMk id="70" creationId="{D03E8AC3-AC26-BA5D-9110-9B62DB2CF0D1}"/>
          </ac:spMkLst>
        </pc:spChg>
        <pc:spChg chg="mod">
          <ac:chgData name="Cassaro Riccardo" userId="55075068-e983-4717-9b45-e7885a016ac7" providerId="ADAL" clId="{DF1961D9-50B2-45E2-821B-47B4924A1418}" dt="2024-06-25T19:17:14.042" v="1804" actId="255"/>
          <ac:spMkLst>
            <pc:docMk/>
            <pc:sldMk cId="3185717993" sldId="259"/>
            <ac:spMk id="73" creationId="{68A4584E-B24A-99FF-D992-BA2352D9C77E}"/>
          </ac:spMkLst>
        </pc:spChg>
        <pc:spChg chg="mod">
          <ac:chgData name="Cassaro Riccardo" userId="55075068-e983-4717-9b45-e7885a016ac7" providerId="ADAL" clId="{DF1961D9-50B2-45E2-821B-47B4924A1418}" dt="2024-06-25T18:57:02.832" v="1622" actId="20577"/>
          <ac:spMkLst>
            <pc:docMk/>
            <pc:sldMk cId="3185717993" sldId="259"/>
            <ac:spMk id="75" creationId="{8AE003CC-9CBD-C0D0-2706-15303132EC83}"/>
          </ac:spMkLst>
        </pc:spChg>
        <pc:spChg chg="mod">
          <ac:chgData name="Cassaro Riccardo" userId="55075068-e983-4717-9b45-e7885a016ac7" providerId="ADAL" clId="{DF1961D9-50B2-45E2-821B-47B4924A1418}" dt="2024-06-18T14:39:37.009" v="1012" actId="20577"/>
          <ac:spMkLst>
            <pc:docMk/>
            <pc:sldMk cId="3185717993" sldId="259"/>
            <ac:spMk id="79" creationId="{92BEF7E2-1E8C-DCA3-F5B1-B2D05D331A9A}"/>
          </ac:spMkLst>
        </pc:spChg>
        <pc:spChg chg="mod">
          <ac:chgData name="Cassaro Riccardo" userId="55075068-e983-4717-9b45-e7885a016ac7" providerId="ADAL" clId="{DF1961D9-50B2-45E2-821B-47B4924A1418}" dt="2024-06-18T14:37:14.249" v="1003" actId="20577"/>
          <ac:spMkLst>
            <pc:docMk/>
            <pc:sldMk cId="3185717993" sldId="259"/>
            <ac:spMk id="81" creationId="{CDFB377F-4655-FC98-B69B-7FBA6C9F821C}"/>
          </ac:spMkLst>
        </pc:spChg>
        <pc:spChg chg="mod">
          <ac:chgData name="Cassaro Riccardo" userId="55075068-e983-4717-9b45-e7885a016ac7" providerId="ADAL" clId="{DF1961D9-50B2-45E2-821B-47B4924A1418}" dt="2024-06-25T19:17:23.431" v="1805" actId="255"/>
          <ac:spMkLst>
            <pc:docMk/>
            <pc:sldMk cId="3185717993" sldId="259"/>
            <ac:spMk id="82" creationId="{6C8A9ABD-13E7-7312-C946-4F0C6877A65E}"/>
          </ac:spMkLst>
        </pc:spChg>
        <pc:spChg chg="mod">
          <ac:chgData name="Cassaro Riccardo" userId="55075068-e983-4717-9b45-e7885a016ac7" providerId="ADAL" clId="{DF1961D9-50B2-45E2-821B-47B4924A1418}" dt="2024-06-25T19:17:48" v="1810" actId="115"/>
          <ac:spMkLst>
            <pc:docMk/>
            <pc:sldMk cId="3185717993" sldId="259"/>
            <ac:spMk id="84" creationId="{41D98111-6232-9066-5889-7D02E2CC134A}"/>
          </ac:spMkLst>
        </pc:spChg>
        <pc:spChg chg="mod">
          <ac:chgData name="Cassaro Riccardo" userId="55075068-e983-4717-9b45-e7885a016ac7" providerId="ADAL" clId="{DF1961D9-50B2-45E2-821B-47B4924A1418}" dt="2024-06-25T18:50:12.789" v="1536" actId="114"/>
          <ac:spMkLst>
            <pc:docMk/>
            <pc:sldMk cId="3185717993" sldId="259"/>
            <ac:spMk id="85" creationId="{011789B7-99A3-E7EA-E6B7-FEDD1140EEFD}"/>
          </ac:spMkLst>
        </pc:spChg>
        <pc:spChg chg="mod">
          <ac:chgData name="Cassaro Riccardo" userId="55075068-e983-4717-9b45-e7885a016ac7" providerId="ADAL" clId="{DF1961D9-50B2-45E2-821B-47B4924A1418}" dt="2024-06-25T18:49:43.068" v="1531" actId="20577"/>
          <ac:spMkLst>
            <pc:docMk/>
            <pc:sldMk cId="3185717993" sldId="259"/>
            <ac:spMk id="89" creationId="{E22B2B36-C23E-CBEA-51E2-0F09796F5185}"/>
          </ac:spMkLst>
        </pc:spChg>
        <pc:spChg chg="mod">
          <ac:chgData name="Cassaro Riccardo" userId="55075068-e983-4717-9b45-e7885a016ac7" providerId="ADAL" clId="{DF1961D9-50B2-45E2-821B-47B4924A1418}" dt="2024-06-25T18:49:48.181" v="1535" actId="20577"/>
          <ac:spMkLst>
            <pc:docMk/>
            <pc:sldMk cId="3185717993" sldId="259"/>
            <ac:spMk id="93" creationId="{62725455-F415-C277-E6FC-F7274C223F31}"/>
          </ac:spMkLst>
        </pc:spChg>
        <pc:spChg chg="mod">
          <ac:chgData name="Cassaro Riccardo" userId="55075068-e983-4717-9b45-e7885a016ac7" providerId="ADAL" clId="{DF1961D9-50B2-45E2-821B-47B4924A1418}" dt="2024-06-18T14:26:30.836" v="669" actId="20577"/>
          <ac:spMkLst>
            <pc:docMk/>
            <pc:sldMk cId="3185717993" sldId="259"/>
            <ac:spMk id="94" creationId="{8FCF5E9E-56E3-B671-3BF8-88C045057CAF}"/>
          </ac:spMkLst>
        </pc:spChg>
        <pc:spChg chg="add del mod">
          <ac:chgData name="Cassaro Riccardo" userId="55075068-e983-4717-9b45-e7885a016ac7" providerId="ADAL" clId="{DF1961D9-50B2-45E2-821B-47B4924A1418}" dt="2024-06-18T14:27:04.735" v="742" actId="20577"/>
          <ac:spMkLst>
            <pc:docMk/>
            <pc:sldMk cId="3185717993" sldId="259"/>
            <ac:spMk id="96" creationId="{9780DEE2-E935-5DDA-7471-8D353352D559}"/>
          </ac:spMkLst>
        </pc:spChg>
        <pc:spChg chg="del mod">
          <ac:chgData name="Cassaro Riccardo" userId="55075068-e983-4717-9b45-e7885a016ac7" providerId="ADAL" clId="{DF1961D9-50B2-45E2-821B-47B4924A1418}" dt="2024-06-18T14:20:58.129" v="535"/>
          <ac:spMkLst>
            <pc:docMk/>
            <pc:sldMk cId="3185717993" sldId="259"/>
            <ac:spMk id="98" creationId="{516B934E-B94E-CEE3-36EC-8371D7A3F4EB}"/>
          </ac:spMkLst>
        </pc:spChg>
        <pc:picChg chg="mod">
          <ac:chgData name="Cassaro Riccardo" userId="55075068-e983-4717-9b45-e7885a016ac7" providerId="ADAL" clId="{DF1961D9-50B2-45E2-821B-47B4924A1418}" dt="2024-06-26T18:44:36.549" v="2840" actId="1076"/>
          <ac:picMkLst>
            <pc:docMk/>
            <pc:sldMk cId="3185717993" sldId="259"/>
            <ac:picMk id="2" creationId="{DB98BD72-93B1-78E2-1AAB-7AF442A9EC1C}"/>
          </ac:picMkLst>
        </pc:picChg>
        <pc:picChg chg="del mod">
          <ac:chgData name="Cassaro Riccardo" userId="55075068-e983-4717-9b45-e7885a016ac7" providerId="ADAL" clId="{DF1961D9-50B2-45E2-821B-47B4924A1418}" dt="2024-06-25T18:59:33.857" v="1666" actId="21"/>
          <ac:picMkLst>
            <pc:docMk/>
            <pc:sldMk cId="3185717993" sldId="259"/>
            <ac:picMk id="17" creationId="{749CED69-13DC-26BE-251E-701456F06451}"/>
          </ac:picMkLst>
        </pc:picChg>
        <pc:picChg chg="add mod">
          <ac:chgData name="Cassaro Riccardo" userId="55075068-e983-4717-9b45-e7885a016ac7" providerId="ADAL" clId="{DF1961D9-50B2-45E2-821B-47B4924A1418}" dt="2024-06-26T19:06:22.970" v="2869" actId="1076"/>
          <ac:picMkLst>
            <pc:docMk/>
            <pc:sldMk cId="3185717993" sldId="259"/>
            <ac:picMk id="26" creationId="{F185EE9E-5E7E-1B34-3779-0F1AFE7D633A}"/>
          </ac:picMkLst>
        </pc:picChg>
        <pc:picChg chg="add mod">
          <ac:chgData name="Cassaro Riccardo" userId="55075068-e983-4717-9b45-e7885a016ac7" providerId="ADAL" clId="{DF1961D9-50B2-45E2-821B-47B4924A1418}" dt="2024-06-18T14:41:36.067" v="1020" actId="1076"/>
          <ac:picMkLst>
            <pc:docMk/>
            <pc:sldMk cId="3185717993" sldId="259"/>
            <ac:picMk id="27" creationId="{BAEC540C-B95B-962F-1164-792E9E78FC36}"/>
          </ac:picMkLst>
        </pc:picChg>
        <pc:picChg chg="add mod">
          <ac:chgData name="Cassaro Riccardo" userId="55075068-e983-4717-9b45-e7885a016ac7" providerId="ADAL" clId="{DF1961D9-50B2-45E2-821B-47B4924A1418}" dt="2024-06-26T19:06:56.704" v="2871" actId="1076"/>
          <ac:picMkLst>
            <pc:docMk/>
            <pc:sldMk cId="3185717993" sldId="259"/>
            <ac:picMk id="28" creationId="{797AE1D1-7373-57A9-775C-E2686E47C0DB}"/>
          </ac:picMkLst>
        </pc:picChg>
        <pc:picChg chg="del">
          <ac:chgData name="Cassaro Riccardo" userId="55075068-e983-4717-9b45-e7885a016ac7" providerId="ADAL" clId="{DF1961D9-50B2-45E2-821B-47B4924A1418}" dt="2024-06-25T19:01:48.083" v="1687" actId="21"/>
          <ac:picMkLst>
            <pc:docMk/>
            <pc:sldMk cId="3185717993" sldId="259"/>
            <ac:picMk id="28" creationId="{B0FA7E13-B92B-18C8-2A4D-8DBACE5B0362}"/>
          </ac:picMkLst>
        </pc:picChg>
        <pc:picChg chg="mod">
          <ac:chgData name="Cassaro Riccardo" userId="55075068-e983-4717-9b45-e7885a016ac7" providerId="ADAL" clId="{DF1961D9-50B2-45E2-821B-47B4924A1418}" dt="2024-06-26T18:44:18.010" v="2838" actId="1076"/>
          <ac:picMkLst>
            <pc:docMk/>
            <pc:sldMk cId="3185717993" sldId="259"/>
            <ac:picMk id="29" creationId="{0116BB24-D12F-518C-E034-B35E0990E022}"/>
          </ac:picMkLst>
        </pc:picChg>
        <pc:picChg chg="add mod">
          <ac:chgData name="Cassaro Riccardo" userId="55075068-e983-4717-9b45-e7885a016ac7" providerId="ADAL" clId="{DF1961D9-50B2-45E2-821B-47B4924A1418}" dt="2024-06-26T18:44:26.556" v="2839" actId="1076"/>
          <ac:picMkLst>
            <pc:docMk/>
            <pc:sldMk cId="3185717993" sldId="259"/>
            <ac:picMk id="30" creationId="{DC8CFB31-D0AD-0AEA-818C-50D866E365A6}"/>
          </ac:picMkLst>
        </pc:picChg>
        <pc:cxnChg chg="del mod">
          <ac:chgData name="Cassaro Riccardo" userId="55075068-e983-4717-9b45-e7885a016ac7" providerId="ADAL" clId="{DF1961D9-50B2-45E2-821B-47B4924A1418}" dt="2024-06-18T14:41:19.432" v="1018" actId="21"/>
          <ac:cxnSpMkLst>
            <pc:docMk/>
            <pc:sldMk cId="3185717993" sldId="259"/>
            <ac:cxnSpMk id="42" creationId="{970A8EDC-146F-0550-4DA6-DE5BF721383C}"/>
          </ac:cxnSpMkLst>
        </pc:cxnChg>
      </pc:sldChg>
    </pc:docChg>
  </pc:docChgLst>
  <pc:docChgLst>
    <pc:chgData name="Fioccone Chiara" userId="bd2623b8-2f1e-4787-afb9-248660ccb36c" providerId="ADAL" clId="{E321EED5-2DF3-4801-BEC8-8B735C997D32}"/>
    <pc:docChg chg="modSld">
      <pc:chgData name="Fioccone Chiara" userId="bd2623b8-2f1e-4787-afb9-248660ccb36c" providerId="ADAL" clId="{E321EED5-2DF3-4801-BEC8-8B735C997D32}" dt="2023-11-04T15:24:36.969" v="198" actId="20577"/>
      <pc:docMkLst>
        <pc:docMk/>
      </pc:docMkLst>
      <pc:sldChg chg="modSp mod">
        <pc:chgData name="Fioccone Chiara" userId="bd2623b8-2f1e-4787-afb9-248660ccb36c" providerId="ADAL" clId="{E321EED5-2DF3-4801-BEC8-8B735C997D32}" dt="2023-11-04T15:24:05.403" v="145" actId="20577"/>
        <pc:sldMkLst>
          <pc:docMk/>
          <pc:sldMk cId="0" sldId="256"/>
        </pc:sldMkLst>
        <pc:spChg chg="mod">
          <ac:chgData name="Fioccone Chiara" userId="bd2623b8-2f1e-4787-afb9-248660ccb36c" providerId="ADAL" clId="{E321EED5-2DF3-4801-BEC8-8B735C997D32}" dt="2023-11-02T14:19:28.137" v="66" actId="20577"/>
          <ac:spMkLst>
            <pc:docMk/>
            <pc:sldMk cId="0" sldId="256"/>
            <ac:spMk id="30" creationId="{B1143390-8B86-E4EB-AE6E-4630C9BE52C3}"/>
          </ac:spMkLst>
        </pc:spChg>
        <pc:spChg chg="mod">
          <ac:chgData name="Fioccone Chiara" userId="bd2623b8-2f1e-4787-afb9-248660ccb36c" providerId="ADAL" clId="{E321EED5-2DF3-4801-BEC8-8B735C997D32}" dt="2023-11-04T15:24:05.403" v="145" actId="20577"/>
          <ac:spMkLst>
            <pc:docMk/>
            <pc:sldMk cId="0" sldId="256"/>
            <ac:spMk id="31" creationId="{C3587713-021F-B375-61BE-5E4F916CD572}"/>
          </ac:spMkLst>
        </pc:spChg>
      </pc:sldChg>
      <pc:sldChg chg="modSp mod">
        <pc:chgData name="Fioccone Chiara" userId="bd2623b8-2f1e-4787-afb9-248660ccb36c" providerId="ADAL" clId="{E321EED5-2DF3-4801-BEC8-8B735C997D32}" dt="2023-11-04T15:24:36.969" v="198" actId="20577"/>
        <pc:sldMkLst>
          <pc:docMk/>
          <pc:sldMk cId="0" sldId="257"/>
        </pc:sldMkLst>
        <pc:spChg chg="mod">
          <ac:chgData name="Fioccone Chiara" userId="bd2623b8-2f1e-4787-afb9-248660ccb36c" providerId="ADAL" clId="{E321EED5-2DF3-4801-BEC8-8B735C997D32}" dt="2023-11-04T15:24:36.969" v="198" actId="20577"/>
          <ac:spMkLst>
            <pc:docMk/>
            <pc:sldMk cId="0" sldId="257"/>
            <ac:spMk id="133" creationId="{8BDA1A8E-2E1A-ABD8-E3E5-CF05AB134690}"/>
          </ac:spMkLst>
        </pc:spChg>
      </pc:sldChg>
    </pc:docChg>
  </pc:docChgLst>
  <pc:docChgLst>
    <pc:chgData name="Fioccone Chiara" userId="bd2623b8-2f1e-4787-afb9-248660ccb36c" providerId="ADAL" clId="{14129BD3-5245-4B66-9BE9-80EFB7E974DD}"/>
    <pc:docChg chg="undo custSel modSld">
      <pc:chgData name="Fioccone Chiara" userId="bd2623b8-2f1e-4787-afb9-248660ccb36c" providerId="ADAL" clId="{14129BD3-5245-4B66-9BE9-80EFB7E974DD}" dt="2024-03-26T13:54:52.904" v="536" actId="313"/>
      <pc:docMkLst>
        <pc:docMk/>
      </pc:docMkLst>
      <pc:sldChg chg="modSp mod">
        <pc:chgData name="Fioccone Chiara" userId="bd2623b8-2f1e-4787-afb9-248660ccb36c" providerId="ADAL" clId="{14129BD3-5245-4B66-9BE9-80EFB7E974DD}" dt="2024-03-21T14:30:49.739" v="506" actId="1076"/>
        <pc:sldMkLst>
          <pc:docMk/>
          <pc:sldMk cId="0" sldId="257"/>
        </pc:sldMkLst>
        <pc:spChg chg="mod">
          <ac:chgData name="Fioccone Chiara" userId="bd2623b8-2f1e-4787-afb9-248660ccb36c" providerId="ADAL" clId="{14129BD3-5245-4B66-9BE9-80EFB7E974DD}" dt="2024-03-21T13:32:41.751" v="245" actId="1076"/>
          <ac:spMkLst>
            <pc:docMk/>
            <pc:sldMk cId="0" sldId="257"/>
            <ac:spMk id="130" creationId="{C94C070F-E4FB-7B70-E33F-20532556B175}"/>
          </ac:spMkLst>
        </pc:spChg>
        <pc:spChg chg="mod">
          <ac:chgData name="Fioccone Chiara" userId="bd2623b8-2f1e-4787-afb9-248660ccb36c" providerId="ADAL" clId="{14129BD3-5245-4B66-9BE9-80EFB7E974DD}" dt="2024-03-21T13:57:46.031" v="505" actId="20577"/>
          <ac:spMkLst>
            <pc:docMk/>
            <pc:sldMk cId="0" sldId="257"/>
            <ac:spMk id="131" creationId="{596A1FFB-A191-C232-ADDB-86E431FCDDFD}"/>
          </ac:spMkLst>
        </pc:spChg>
        <pc:spChg chg="mod">
          <ac:chgData name="Fioccone Chiara" userId="bd2623b8-2f1e-4787-afb9-248660ccb36c" providerId="ADAL" clId="{14129BD3-5245-4B66-9BE9-80EFB7E974DD}" dt="2024-03-21T13:32:23.648" v="244" actId="1076"/>
          <ac:spMkLst>
            <pc:docMk/>
            <pc:sldMk cId="0" sldId="257"/>
            <ac:spMk id="132" creationId="{C5D83C9D-5588-F8EA-D91C-18A256AE8E12}"/>
          </ac:spMkLst>
        </pc:spChg>
        <pc:spChg chg="mod">
          <ac:chgData name="Fioccone Chiara" userId="bd2623b8-2f1e-4787-afb9-248660ccb36c" providerId="ADAL" clId="{14129BD3-5245-4B66-9BE9-80EFB7E974DD}" dt="2024-03-21T13:40:18.594" v="283" actId="20577"/>
          <ac:spMkLst>
            <pc:docMk/>
            <pc:sldMk cId="0" sldId="257"/>
            <ac:spMk id="133" creationId="{8BDA1A8E-2E1A-ABD8-E3E5-CF05AB134690}"/>
          </ac:spMkLst>
        </pc:spChg>
        <pc:spChg chg="mod">
          <ac:chgData name="Fioccone Chiara" userId="bd2623b8-2f1e-4787-afb9-248660ccb36c" providerId="ADAL" clId="{14129BD3-5245-4B66-9BE9-80EFB7E974DD}" dt="2024-03-21T14:30:49.739" v="506" actId="1076"/>
          <ac:spMkLst>
            <pc:docMk/>
            <pc:sldMk cId="0" sldId="257"/>
            <ac:spMk id="134" creationId="{E8A70C6F-F406-B10D-76F7-F1A62C41D8ED}"/>
          </ac:spMkLst>
        </pc:spChg>
        <pc:spChg chg="mod">
          <ac:chgData name="Fioccone Chiara" userId="bd2623b8-2f1e-4787-afb9-248660ccb36c" providerId="ADAL" clId="{14129BD3-5245-4B66-9BE9-80EFB7E974DD}" dt="2024-03-21T13:42:10.732" v="386" actId="20577"/>
          <ac:spMkLst>
            <pc:docMk/>
            <pc:sldMk cId="0" sldId="257"/>
            <ac:spMk id="141" creationId="{C82F4BEF-E1B3-0E16-EC47-0F57A4E3D636}"/>
          </ac:spMkLst>
        </pc:spChg>
      </pc:sldChg>
      <pc:sldChg chg="addSp delSp modSp mod">
        <pc:chgData name="Fioccone Chiara" userId="bd2623b8-2f1e-4787-afb9-248660ccb36c" providerId="ADAL" clId="{14129BD3-5245-4B66-9BE9-80EFB7E974DD}" dt="2024-03-26T13:54:52.904" v="536" actId="313"/>
        <pc:sldMkLst>
          <pc:docMk/>
          <pc:sldMk cId="2658306371" sldId="258"/>
        </pc:sldMkLst>
        <pc:spChg chg="add del mod">
          <ac:chgData name="Fioccone Chiara" userId="bd2623b8-2f1e-4787-afb9-248660ccb36c" providerId="ADAL" clId="{14129BD3-5245-4B66-9BE9-80EFB7E974DD}" dt="2024-03-21T13:14:21.021" v="42" actId="20577"/>
          <ac:spMkLst>
            <pc:docMk/>
            <pc:sldMk cId="2658306371" sldId="258"/>
            <ac:spMk id="8" creationId="{F09E53F5-17F8-30BE-F57B-627ED309170E}"/>
          </ac:spMkLst>
        </pc:spChg>
        <pc:spChg chg="mod">
          <ac:chgData name="Fioccone Chiara" userId="bd2623b8-2f1e-4787-afb9-248660ccb36c" providerId="ADAL" clId="{14129BD3-5245-4B66-9BE9-80EFB7E974DD}" dt="2024-03-21T13:13:46.269" v="5" actId="1076"/>
          <ac:spMkLst>
            <pc:docMk/>
            <pc:sldMk cId="2658306371" sldId="258"/>
            <ac:spMk id="26" creationId="{6E2F174A-EA74-A7BB-F466-BC1F79532891}"/>
          </ac:spMkLst>
        </pc:spChg>
        <pc:spChg chg="mod">
          <ac:chgData name="Fioccone Chiara" userId="bd2623b8-2f1e-4787-afb9-248660ccb36c" providerId="ADAL" clId="{14129BD3-5245-4B66-9BE9-80EFB7E974DD}" dt="2024-03-21T13:13:34.477" v="4" actId="1076"/>
          <ac:spMkLst>
            <pc:docMk/>
            <pc:sldMk cId="2658306371" sldId="258"/>
            <ac:spMk id="28" creationId="{D4FD7142-A94B-5C79-E85F-22B9C760C354}"/>
          </ac:spMkLst>
        </pc:spChg>
        <pc:spChg chg="mod">
          <ac:chgData name="Fioccone Chiara" userId="bd2623b8-2f1e-4787-afb9-248660ccb36c" providerId="ADAL" clId="{14129BD3-5245-4B66-9BE9-80EFB7E974DD}" dt="2024-03-21T13:14:55.998" v="57" actId="20577"/>
          <ac:spMkLst>
            <pc:docMk/>
            <pc:sldMk cId="2658306371" sldId="258"/>
            <ac:spMk id="29" creationId="{6571B8FE-5C38-26EE-95D3-26F8DAB517B5}"/>
          </ac:spMkLst>
        </pc:spChg>
        <pc:spChg chg="mod">
          <ac:chgData name="Fioccone Chiara" userId="bd2623b8-2f1e-4787-afb9-248660ccb36c" providerId="ADAL" clId="{14129BD3-5245-4B66-9BE9-80EFB7E974DD}" dt="2024-03-21T13:21:45.154" v="125" actId="20577"/>
          <ac:spMkLst>
            <pc:docMk/>
            <pc:sldMk cId="2658306371" sldId="258"/>
            <ac:spMk id="30" creationId="{B1143390-8B86-E4EB-AE6E-4630C9BE52C3}"/>
          </ac:spMkLst>
        </pc:spChg>
        <pc:spChg chg="mod">
          <ac:chgData name="Fioccone Chiara" userId="bd2623b8-2f1e-4787-afb9-248660ccb36c" providerId="ADAL" clId="{14129BD3-5245-4B66-9BE9-80EFB7E974DD}" dt="2024-03-21T13:24:45.039" v="242" actId="20577"/>
          <ac:spMkLst>
            <pc:docMk/>
            <pc:sldMk cId="2658306371" sldId="258"/>
            <ac:spMk id="34" creationId="{F8454B19-9E06-04C0-9B9E-85F8CA6B4D6B}"/>
          </ac:spMkLst>
        </pc:spChg>
        <pc:spChg chg="mod">
          <ac:chgData name="Fioccone Chiara" userId="bd2623b8-2f1e-4787-afb9-248660ccb36c" providerId="ADAL" clId="{14129BD3-5245-4B66-9BE9-80EFB7E974DD}" dt="2024-03-26T13:54:52.904" v="536" actId="313"/>
          <ac:spMkLst>
            <pc:docMk/>
            <pc:sldMk cId="2658306371" sldId="258"/>
            <ac:spMk id="35" creationId="{4BDCBB12-CBB2-7B33-217D-0BED299D83FC}"/>
          </ac:spMkLst>
        </pc:spChg>
      </pc:sldChg>
      <pc:sldChg chg="modSp mod">
        <pc:chgData name="Fioccone Chiara" userId="bd2623b8-2f1e-4787-afb9-248660ccb36c" providerId="ADAL" clId="{14129BD3-5245-4B66-9BE9-80EFB7E974DD}" dt="2024-03-21T13:46:27.167" v="477" actId="20577"/>
        <pc:sldMkLst>
          <pc:docMk/>
          <pc:sldMk cId="3185717993" sldId="259"/>
        </pc:sldMkLst>
        <pc:spChg chg="mod">
          <ac:chgData name="Fioccone Chiara" userId="bd2623b8-2f1e-4787-afb9-248660ccb36c" providerId="ADAL" clId="{14129BD3-5245-4B66-9BE9-80EFB7E974DD}" dt="2024-03-21T13:45:34.013" v="388" actId="14100"/>
          <ac:spMkLst>
            <pc:docMk/>
            <pc:sldMk cId="3185717993" sldId="259"/>
            <ac:spMk id="26" creationId="{66CE6583-DA27-AE28-94D1-6D5E8421B9FB}"/>
          </ac:spMkLst>
        </pc:spChg>
        <pc:spChg chg="mod">
          <ac:chgData name="Fioccone Chiara" userId="bd2623b8-2f1e-4787-afb9-248660ccb36c" providerId="ADAL" clId="{14129BD3-5245-4B66-9BE9-80EFB7E974DD}" dt="2024-03-21T13:45:45.114" v="393" actId="1076"/>
          <ac:spMkLst>
            <pc:docMk/>
            <pc:sldMk cId="3185717993" sldId="259"/>
            <ac:spMk id="32" creationId="{7B041EA5-4620-5B76-53C7-96A20E398F48}"/>
          </ac:spMkLst>
        </pc:spChg>
        <pc:spChg chg="mod">
          <ac:chgData name="Fioccone Chiara" userId="bd2623b8-2f1e-4787-afb9-248660ccb36c" providerId="ADAL" clId="{14129BD3-5245-4B66-9BE9-80EFB7E974DD}" dt="2024-03-21T13:46:27.167" v="477" actId="20577"/>
          <ac:spMkLst>
            <pc:docMk/>
            <pc:sldMk cId="3185717993" sldId="259"/>
            <ac:spMk id="34" creationId="{C04A5336-9213-44CA-8DFD-342681835DAD}"/>
          </ac:spMkLst>
        </pc:spChg>
      </pc:sldChg>
    </pc:docChg>
  </pc:docChgLst>
  <pc:docChgLst>
    <pc:chgData name="Fioccone Chiara" userId="bd2623b8-2f1e-4787-afb9-248660ccb36c" providerId="ADAL" clId="{55638508-15AB-477E-8AFF-3ECC585BBDDE}"/>
    <pc:docChg chg="undo redo custSel addSld delSld modSld">
      <pc:chgData name="Fioccone Chiara" userId="bd2623b8-2f1e-4787-afb9-248660ccb36c" providerId="ADAL" clId="{55638508-15AB-477E-8AFF-3ECC585BBDDE}" dt="2024-02-17T13:57:52.869" v="291" actId="478"/>
      <pc:docMkLst>
        <pc:docMk/>
      </pc:docMkLst>
      <pc:sldChg chg="modSp mod">
        <pc:chgData name="Fioccone Chiara" userId="bd2623b8-2f1e-4787-afb9-248660ccb36c" providerId="ADAL" clId="{55638508-15AB-477E-8AFF-3ECC585BBDDE}" dt="2024-02-15T14:56:31.291" v="290" actId="1076"/>
        <pc:sldMkLst>
          <pc:docMk/>
          <pc:sldMk cId="0" sldId="257"/>
        </pc:sldMkLst>
        <pc:spChg chg="mod">
          <ac:chgData name="Fioccone Chiara" userId="bd2623b8-2f1e-4787-afb9-248660ccb36c" providerId="ADAL" clId="{55638508-15AB-477E-8AFF-3ECC585BBDDE}" dt="2024-02-15T14:50:32.595" v="232" actId="1076"/>
          <ac:spMkLst>
            <pc:docMk/>
            <pc:sldMk cId="0" sldId="257"/>
            <ac:spMk id="131" creationId="{596A1FFB-A191-C232-ADDB-86E431FCDDFD}"/>
          </ac:spMkLst>
        </pc:spChg>
        <pc:spChg chg="mod">
          <ac:chgData name="Fioccone Chiara" userId="bd2623b8-2f1e-4787-afb9-248660ccb36c" providerId="ADAL" clId="{55638508-15AB-477E-8AFF-3ECC585BBDDE}" dt="2024-02-15T14:56:19.381" v="289" actId="1076"/>
          <ac:spMkLst>
            <pc:docMk/>
            <pc:sldMk cId="0" sldId="257"/>
            <ac:spMk id="132" creationId="{C5D83C9D-5588-F8EA-D91C-18A256AE8E12}"/>
          </ac:spMkLst>
        </pc:spChg>
        <pc:spChg chg="mod">
          <ac:chgData name="Fioccone Chiara" userId="bd2623b8-2f1e-4787-afb9-248660ccb36c" providerId="ADAL" clId="{55638508-15AB-477E-8AFF-3ECC585BBDDE}" dt="2024-02-15T14:56:31.291" v="290" actId="1076"/>
          <ac:spMkLst>
            <pc:docMk/>
            <pc:sldMk cId="0" sldId="257"/>
            <ac:spMk id="133" creationId="{8BDA1A8E-2E1A-ABD8-E3E5-CF05AB134690}"/>
          </ac:spMkLst>
        </pc:spChg>
        <pc:spChg chg="mod">
          <ac:chgData name="Fioccone Chiara" userId="bd2623b8-2f1e-4787-afb9-248660ccb36c" providerId="ADAL" clId="{55638508-15AB-477E-8AFF-3ECC585BBDDE}" dt="2024-02-15T14:51:23.007" v="287" actId="20577"/>
          <ac:spMkLst>
            <pc:docMk/>
            <pc:sldMk cId="0" sldId="257"/>
            <ac:spMk id="141" creationId="{C82F4BEF-E1B3-0E16-EC47-0F57A4E3D636}"/>
          </ac:spMkLst>
        </pc:spChg>
      </pc:sldChg>
      <pc:sldChg chg="addSp modSp mod">
        <pc:chgData name="Fioccone Chiara" userId="bd2623b8-2f1e-4787-afb9-248660ccb36c" providerId="ADAL" clId="{55638508-15AB-477E-8AFF-3ECC585BBDDE}" dt="2024-02-15T14:48:48.932" v="214" actId="313"/>
        <pc:sldMkLst>
          <pc:docMk/>
          <pc:sldMk cId="2658306371" sldId="258"/>
        </pc:sldMkLst>
        <pc:spChg chg="mod">
          <ac:chgData name="Fioccone Chiara" userId="bd2623b8-2f1e-4787-afb9-248660ccb36c" providerId="ADAL" clId="{55638508-15AB-477E-8AFF-3ECC585BBDDE}" dt="2024-02-15T14:45:32.360" v="68" actId="1076"/>
          <ac:spMkLst>
            <pc:docMk/>
            <pc:sldMk cId="2658306371" sldId="258"/>
            <ac:spMk id="8" creationId="{F09E53F5-17F8-30BE-F57B-627ED309170E}"/>
          </ac:spMkLst>
        </pc:spChg>
        <pc:spChg chg="add mod">
          <ac:chgData name="Fioccone Chiara" userId="bd2623b8-2f1e-4787-afb9-248660ccb36c" providerId="ADAL" clId="{55638508-15AB-477E-8AFF-3ECC585BBDDE}" dt="2024-02-15T14:48:48.932" v="214" actId="313"/>
          <ac:spMkLst>
            <pc:docMk/>
            <pc:sldMk cId="2658306371" sldId="258"/>
            <ac:spMk id="12" creationId="{531B7A35-67F1-5247-6645-E6718116D338}"/>
          </ac:spMkLst>
        </pc:spChg>
        <pc:spChg chg="mod">
          <ac:chgData name="Fioccone Chiara" userId="bd2623b8-2f1e-4787-afb9-248660ccb36c" providerId="ADAL" clId="{55638508-15AB-477E-8AFF-3ECC585BBDDE}" dt="2024-02-15T14:47:06.928" v="91" actId="1076"/>
          <ac:spMkLst>
            <pc:docMk/>
            <pc:sldMk cId="2658306371" sldId="258"/>
            <ac:spMk id="15" creationId="{53996B29-3CD2-713D-2E7B-1ED1166A0516}"/>
          </ac:spMkLst>
        </pc:spChg>
        <pc:spChg chg="mod">
          <ac:chgData name="Fioccone Chiara" userId="bd2623b8-2f1e-4787-afb9-248660ccb36c" providerId="ADAL" clId="{55638508-15AB-477E-8AFF-3ECC585BBDDE}" dt="2024-02-15T14:45:50.068" v="84" actId="20577"/>
          <ac:spMkLst>
            <pc:docMk/>
            <pc:sldMk cId="2658306371" sldId="258"/>
            <ac:spMk id="26" creationId="{6E2F174A-EA74-A7BB-F466-BC1F79532891}"/>
          </ac:spMkLst>
        </pc:spChg>
        <pc:spChg chg="mod">
          <ac:chgData name="Fioccone Chiara" userId="bd2623b8-2f1e-4787-afb9-248660ccb36c" providerId="ADAL" clId="{55638508-15AB-477E-8AFF-3ECC585BBDDE}" dt="2024-02-15T14:45:39.373" v="69" actId="1076"/>
          <ac:spMkLst>
            <pc:docMk/>
            <pc:sldMk cId="2658306371" sldId="258"/>
            <ac:spMk id="29" creationId="{6571B8FE-5C38-26EE-95D3-26F8DAB517B5}"/>
          </ac:spMkLst>
        </pc:spChg>
        <pc:spChg chg="mod">
          <ac:chgData name="Fioccone Chiara" userId="bd2623b8-2f1e-4787-afb9-248660ccb36c" providerId="ADAL" clId="{55638508-15AB-477E-8AFF-3ECC585BBDDE}" dt="2024-02-15T14:44:55.229" v="66" actId="1076"/>
          <ac:spMkLst>
            <pc:docMk/>
            <pc:sldMk cId="2658306371" sldId="258"/>
            <ac:spMk id="35" creationId="{4BDCBB12-CBB2-7B33-217D-0BED299D83FC}"/>
          </ac:spMkLst>
        </pc:spChg>
        <pc:cxnChg chg="mod">
          <ac:chgData name="Fioccone Chiara" userId="bd2623b8-2f1e-4787-afb9-248660ccb36c" providerId="ADAL" clId="{55638508-15AB-477E-8AFF-3ECC585BBDDE}" dt="2024-02-15T14:44:55.229" v="66" actId="1076"/>
          <ac:cxnSpMkLst>
            <pc:docMk/>
            <pc:sldMk cId="2658306371" sldId="258"/>
            <ac:cxnSpMk id="9" creationId="{92955F1C-4F2B-10B1-362F-43378420AD17}"/>
          </ac:cxnSpMkLst>
        </pc:cxnChg>
        <pc:cxnChg chg="mod">
          <ac:chgData name="Fioccone Chiara" userId="bd2623b8-2f1e-4787-afb9-248660ccb36c" providerId="ADAL" clId="{55638508-15AB-477E-8AFF-3ECC585BBDDE}" dt="2024-02-15T14:46:25.340" v="86" actId="1076"/>
          <ac:cxnSpMkLst>
            <pc:docMk/>
            <pc:sldMk cId="2658306371" sldId="258"/>
            <ac:cxnSpMk id="10" creationId="{967828C8-DC38-11FF-BDD7-DF18B2CCE5E3}"/>
          </ac:cxnSpMkLst>
        </pc:cxnChg>
      </pc:sldChg>
      <pc:sldChg chg="delSp mod">
        <pc:chgData name="Fioccone Chiara" userId="bd2623b8-2f1e-4787-afb9-248660ccb36c" providerId="ADAL" clId="{55638508-15AB-477E-8AFF-3ECC585BBDDE}" dt="2024-02-17T13:57:52.869" v="291" actId="478"/>
        <pc:sldMkLst>
          <pc:docMk/>
          <pc:sldMk cId="3185717993" sldId="259"/>
        </pc:sldMkLst>
        <pc:spChg chg="del">
          <ac:chgData name="Fioccone Chiara" userId="bd2623b8-2f1e-4787-afb9-248660ccb36c" providerId="ADAL" clId="{55638508-15AB-477E-8AFF-3ECC585BBDDE}" dt="2024-02-17T13:57:52.869" v="291" actId="478"/>
          <ac:spMkLst>
            <pc:docMk/>
            <pc:sldMk cId="3185717993" sldId="259"/>
            <ac:spMk id="4" creationId="{C08CD8D1-A094-6033-32A0-0365CCD77095}"/>
          </ac:spMkLst>
        </pc:spChg>
        <pc:spChg chg="del">
          <ac:chgData name="Fioccone Chiara" userId="bd2623b8-2f1e-4787-afb9-248660ccb36c" providerId="ADAL" clId="{55638508-15AB-477E-8AFF-3ECC585BBDDE}" dt="2024-02-17T13:57:52.869" v="291" actId="478"/>
          <ac:spMkLst>
            <pc:docMk/>
            <pc:sldMk cId="3185717993" sldId="259"/>
            <ac:spMk id="30" creationId="{BFD70D40-E5B2-5BA8-8E28-A30E6F9D33A9}"/>
          </ac:spMkLst>
        </pc:spChg>
        <pc:spChg chg="del">
          <ac:chgData name="Fioccone Chiara" userId="bd2623b8-2f1e-4787-afb9-248660ccb36c" providerId="ADAL" clId="{55638508-15AB-477E-8AFF-3ECC585BBDDE}" dt="2024-02-17T13:57:52.869" v="291" actId="478"/>
          <ac:spMkLst>
            <pc:docMk/>
            <pc:sldMk cId="3185717993" sldId="259"/>
            <ac:spMk id="32" creationId="{80523FE4-9193-C47E-66AC-D74D32300E9E}"/>
          </ac:spMkLst>
        </pc:spChg>
        <pc:cxnChg chg="del">
          <ac:chgData name="Fioccone Chiara" userId="bd2623b8-2f1e-4787-afb9-248660ccb36c" providerId="ADAL" clId="{55638508-15AB-477E-8AFF-3ECC585BBDDE}" dt="2024-02-17T13:57:52.869" v="291" actId="478"/>
          <ac:cxnSpMkLst>
            <pc:docMk/>
            <pc:sldMk cId="3185717993" sldId="259"/>
            <ac:cxnSpMk id="26" creationId="{E29B8FC4-99AD-7C66-6445-44B82B652067}"/>
          </ac:cxnSpMkLst>
        </pc:cxnChg>
      </pc:sldChg>
      <pc:sldChg chg="add del setBg">
        <pc:chgData name="Fioccone Chiara" userId="bd2623b8-2f1e-4787-afb9-248660ccb36c" providerId="ADAL" clId="{55638508-15AB-477E-8AFF-3ECC585BBDDE}" dt="2024-02-15T14:47:00.496" v="89"/>
        <pc:sldMkLst>
          <pc:docMk/>
          <pc:sldMk cId="3654744006" sldId="260"/>
        </pc:sldMkLst>
      </pc:sldChg>
    </pc:docChg>
  </pc:docChgLst>
  <pc:docChgLst>
    <pc:chgData name="Fioccone Chiara" userId="bd2623b8-2f1e-4787-afb9-248660ccb36c" providerId="ADAL" clId="{C4CA2625-93F2-4DE5-8741-5EE63A7D6B9F}"/>
    <pc:docChg chg="undo redo custSel addSld modSld sldOrd">
      <pc:chgData name="Fioccone Chiara" userId="bd2623b8-2f1e-4787-afb9-248660ccb36c" providerId="ADAL" clId="{C4CA2625-93F2-4DE5-8741-5EE63A7D6B9F}" dt="2024-01-30T15:17:00.452" v="1161" actId="20577"/>
      <pc:docMkLst>
        <pc:docMk/>
      </pc:docMkLst>
      <pc:sldChg chg="addSp delSp modSp mod">
        <pc:chgData name="Fioccone Chiara" userId="bd2623b8-2f1e-4787-afb9-248660ccb36c" providerId="ADAL" clId="{C4CA2625-93F2-4DE5-8741-5EE63A7D6B9F}" dt="2024-01-23T15:12:18.805" v="1088" actId="1076"/>
        <pc:sldMkLst>
          <pc:docMk/>
          <pc:sldMk cId="0" sldId="256"/>
        </pc:sldMkLst>
        <pc:spChg chg="del">
          <ac:chgData name="Fioccone Chiara" userId="bd2623b8-2f1e-4787-afb9-248660ccb36c" providerId="ADAL" clId="{C4CA2625-93F2-4DE5-8741-5EE63A7D6B9F}" dt="2024-01-19T14:35:40.147" v="3" actId="478"/>
          <ac:spMkLst>
            <pc:docMk/>
            <pc:sldMk cId="0" sldId="256"/>
            <ac:spMk id="2" creationId="{00000000-0000-0000-0000-000000000000}"/>
          </ac:spMkLst>
        </pc:spChg>
        <pc:spChg chg="add mod">
          <ac:chgData name="Fioccone Chiara" userId="bd2623b8-2f1e-4787-afb9-248660ccb36c" providerId="ADAL" clId="{C4CA2625-93F2-4DE5-8741-5EE63A7D6B9F}" dt="2024-01-23T15:02:16.151" v="839" actId="1076"/>
          <ac:spMkLst>
            <pc:docMk/>
            <pc:sldMk cId="0" sldId="256"/>
            <ac:spMk id="3" creationId="{894A025D-BB50-7272-E0A5-FBF08ADF6E5C}"/>
          </ac:spMkLst>
        </pc:spChg>
        <pc:spChg chg="del">
          <ac:chgData name="Fioccone Chiara" userId="bd2623b8-2f1e-4787-afb9-248660ccb36c" providerId="ADAL" clId="{C4CA2625-93F2-4DE5-8741-5EE63A7D6B9F}" dt="2024-01-19T14:35:40.147" v="3" actId="478"/>
          <ac:spMkLst>
            <pc:docMk/>
            <pc:sldMk cId="0" sldId="256"/>
            <ac:spMk id="3" creationId="{B6AA02B4-59AF-B8B4-CAE7-9ACC1707B813}"/>
          </ac:spMkLst>
        </pc:spChg>
        <pc:spChg chg="add mod">
          <ac:chgData name="Fioccone Chiara" userId="bd2623b8-2f1e-4787-afb9-248660ccb36c" providerId="ADAL" clId="{C4CA2625-93F2-4DE5-8741-5EE63A7D6B9F}" dt="2024-01-23T15:11:04.969" v="1073" actId="20577"/>
          <ac:spMkLst>
            <pc:docMk/>
            <pc:sldMk cId="0" sldId="256"/>
            <ac:spMk id="4" creationId="{9A309413-5681-C08D-9DD3-819F2C83A919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4" creationId="{A6638BBD-DA89-49E2-57A8-BFC82B9FB0B8}"/>
          </ac:spMkLst>
        </pc:spChg>
        <pc:spChg chg="add del mod">
          <ac:chgData name="Fioccone Chiara" userId="bd2623b8-2f1e-4787-afb9-248660ccb36c" providerId="ADAL" clId="{C4CA2625-93F2-4DE5-8741-5EE63A7D6B9F}" dt="2024-01-23T13:46:31.081" v="762" actId="478"/>
          <ac:spMkLst>
            <pc:docMk/>
            <pc:sldMk cId="0" sldId="256"/>
            <ac:spMk id="4" creationId="{C8018936-7137-227C-CE3A-3738A75A37FB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6" creationId="{B76D1C11-ACD2-FAB7-E44E-9E2C750986F6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8" creationId="{9A8221BC-3561-7816-A9C8-0A6CD368C8FC}"/>
          </ac:spMkLst>
        </pc:spChg>
        <pc:spChg chg="add mod">
          <ac:chgData name="Fioccone Chiara" userId="bd2623b8-2f1e-4787-afb9-248660ccb36c" providerId="ADAL" clId="{C4CA2625-93F2-4DE5-8741-5EE63A7D6B9F}" dt="2024-01-23T15:11:56.737" v="1082" actId="1076"/>
          <ac:spMkLst>
            <pc:docMk/>
            <pc:sldMk cId="0" sldId="256"/>
            <ac:spMk id="10" creationId="{037CA2F0-BA88-7591-0525-744AA7061F0F}"/>
          </ac:spMkLst>
        </pc:spChg>
        <pc:spChg chg="add mod">
          <ac:chgData name="Fioccone Chiara" userId="bd2623b8-2f1e-4787-afb9-248660ccb36c" providerId="ADAL" clId="{C4CA2625-93F2-4DE5-8741-5EE63A7D6B9F}" dt="2024-01-23T15:11:48.613" v="1081" actId="1076"/>
          <ac:spMkLst>
            <pc:docMk/>
            <pc:sldMk cId="0" sldId="256"/>
            <ac:spMk id="11" creationId="{95D3A11A-2FDA-9A73-17F1-C71E37AD5AA3}"/>
          </ac:spMkLst>
        </pc:spChg>
        <pc:spChg chg="add mod">
          <ac:chgData name="Fioccone Chiara" userId="bd2623b8-2f1e-4787-afb9-248660ccb36c" providerId="ADAL" clId="{C4CA2625-93F2-4DE5-8741-5EE63A7D6B9F}" dt="2024-01-23T15:12:08.671" v="1085" actId="1076"/>
          <ac:spMkLst>
            <pc:docMk/>
            <pc:sldMk cId="0" sldId="256"/>
            <ac:spMk id="12" creationId="{31BC490E-B146-CB95-014D-2FCBEAA8056A}"/>
          </ac:spMkLst>
        </pc:spChg>
        <pc:spChg chg="add del mod">
          <ac:chgData name="Fioccone Chiara" userId="bd2623b8-2f1e-4787-afb9-248660ccb36c" providerId="ADAL" clId="{C4CA2625-93F2-4DE5-8741-5EE63A7D6B9F}" dt="2024-01-23T15:01:39.667" v="835" actId="478"/>
          <ac:spMkLst>
            <pc:docMk/>
            <pc:sldMk cId="0" sldId="256"/>
            <ac:spMk id="13" creationId="{667D58AB-7B32-8E0F-1651-70A51D6BA0EE}"/>
          </ac:spMkLst>
        </pc:spChg>
        <pc:spChg chg="add mod">
          <ac:chgData name="Fioccone Chiara" userId="bd2623b8-2f1e-4787-afb9-248660ccb36c" providerId="ADAL" clId="{C4CA2625-93F2-4DE5-8741-5EE63A7D6B9F}" dt="2024-01-23T15:12:18.805" v="1088" actId="1076"/>
          <ac:spMkLst>
            <pc:docMk/>
            <pc:sldMk cId="0" sldId="256"/>
            <ac:spMk id="14" creationId="{39BE0584-23D6-226A-6369-71A53DBEA42A}"/>
          </ac:spMkLst>
        </pc:spChg>
        <pc:spChg chg="add mod">
          <ac:chgData name="Fioccone Chiara" userId="bd2623b8-2f1e-4787-afb9-248660ccb36c" providerId="ADAL" clId="{C4CA2625-93F2-4DE5-8741-5EE63A7D6B9F}" dt="2024-01-23T15:04:50.078" v="952" actId="20577"/>
          <ac:spMkLst>
            <pc:docMk/>
            <pc:sldMk cId="0" sldId="256"/>
            <ac:spMk id="16" creationId="{A55A7704-DF38-570F-ACC3-85CDBCAFBF96}"/>
          </ac:spMkLst>
        </pc:spChg>
        <pc:spChg chg="add mod">
          <ac:chgData name="Fioccone Chiara" userId="bd2623b8-2f1e-4787-afb9-248660ccb36c" providerId="ADAL" clId="{C4CA2625-93F2-4DE5-8741-5EE63A7D6B9F}" dt="2024-01-23T15:09:34.741" v="1007" actId="14100"/>
          <ac:spMkLst>
            <pc:docMk/>
            <pc:sldMk cId="0" sldId="256"/>
            <ac:spMk id="17" creationId="{85FC5AB8-B780-C941-F23D-03A5B3D845EB}"/>
          </ac:spMkLst>
        </pc:spChg>
        <pc:spChg chg="add del mod">
          <ac:chgData name="Fioccone Chiara" userId="bd2623b8-2f1e-4787-afb9-248660ccb36c" providerId="ADAL" clId="{C4CA2625-93F2-4DE5-8741-5EE63A7D6B9F}" dt="2024-01-23T15:05:13.100" v="957" actId="478"/>
          <ac:spMkLst>
            <pc:docMk/>
            <pc:sldMk cId="0" sldId="256"/>
            <ac:spMk id="19" creationId="{3778E32F-6347-5506-DFA4-5C3EC094C2BF}"/>
          </ac:spMkLst>
        </pc:spChg>
        <pc:spChg chg="add del mod">
          <ac:chgData name="Fioccone Chiara" userId="bd2623b8-2f1e-4787-afb9-248660ccb36c" providerId="ADAL" clId="{C4CA2625-93F2-4DE5-8741-5EE63A7D6B9F}" dt="2024-01-23T15:10:06.632" v="1030" actId="20577"/>
          <ac:spMkLst>
            <pc:docMk/>
            <pc:sldMk cId="0" sldId="256"/>
            <ac:spMk id="20" creationId="{98474F79-CF95-D449-1C20-BF3C1973F481}"/>
          </ac:spMkLst>
        </pc:spChg>
        <pc:spChg chg="add del mod">
          <ac:chgData name="Fioccone Chiara" userId="bd2623b8-2f1e-4787-afb9-248660ccb36c" providerId="ADAL" clId="{C4CA2625-93F2-4DE5-8741-5EE63A7D6B9F}" dt="2024-01-23T15:05:40.681" v="967" actId="478"/>
          <ac:spMkLst>
            <pc:docMk/>
            <pc:sldMk cId="0" sldId="256"/>
            <ac:spMk id="22" creationId="{C445B696-93F2-DD18-3E94-7CBFB3B88AFB}"/>
          </ac:spMkLst>
        </pc:spChg>
        <pc:spChg chg="add mod">
          <ac:chgData name="Fioccone Chiara" userId="bd2623b8-2f1e-4787-afb9-248660ccb36c" providerId="ADAL" clId="{C4CA2625-93F2-4DE5-8741-5EE63A7D6B9F}" dt="2024-01-23T15:10:44.861" v="1053" actId="14100"/>
          <ac:spMkLst>
            <pc:docMk/>
            <pc:sldMk cId="0" sldId="256"/>
            <ac:spMk id="24" creationId="{9F3933F8-80EC-AF31-3ABD-3E5CF5A28277}"/>
          </ac:spMkLst>
        </pc:spChg>
        <pc:spChg chg="del">
          <ac:chgData name="Fioccone Chiara" userId="bd2623b8-2f1e-4787-afb9-248660ccb36c" providerId="ADAL" clId="{C4CA2625-93F2-4DE5-8741-5EE63A7D6B9F}" dt="2024-01-19T14:35:40.147" v="3" actId="478"/>
          <ac:spMkLst>
            <pc:docMk/>
            <pc:sldMk cId="0" sldId="256"/>
            <ac:spMk id="25" creationId="{07EE3E6E-47F7-5958-3772-0190012CF29C}"/>
          </ac:spMkLst>
        </pc:spChg>
        <pc:spChg chg="add del mod">
          <ac:chgData name="Fioccone Chiara" userId="bd2623b8-2f1e-4787-afb9-248660ccb36c" providerId="ADAL" clId="{C4CA2625-93F2-4DE5-8741-5EE63A7D6B9F}" dt="2024-01-23T15:05:59.832" v="974" actId="478"/>
          <ac:spMkLst>
            <pc:docMk/>
            <pc:sldMk cId="0" sldId="256"/>
            <ac:spMk id="26" creationId="{11A46A9F-DB5A-94A5-C786-F1DE1F2FA9F2}"/>
          </ac:spMkLst>
        </pc:spChg>
        <pc:spChg chg="del">
          <ac:chgData name="Fioccone Chiara" userId="bd2623b8-2f1e-4787-afb9-248660ccb36c" providerId="ADAL" clId="{C4CA2625-93F2-4DE5-8741-5EE63A7D6B9F}" dt="2024-01-19T14:35:40.147" v="3" actId="478"/>
          <ac:spMkLst>
            <pc:docMk/>
            <pc:sldMk cId="0" sldId="256"/>
            <ac:spMk id="26" creationId="{6E2F174A-EA74-A7BB-F466-BC1F79532891}"/>
          </ac:spMkLst>
        </pc:spChg>
        <pc:spChg chg="del">
          <ac:chgData name="Fioccone Chiara" userId="bd2623b8-2f1e-4787-afb9-248660ccb36c" providerId="ADAL" clId="{C4CA2625-93F2-4DE5-8741-5EE63A7D6B9F}" dt="2024-01-19T14:35:40.147" v="3" actId="478"/>
          <ac:spMkLst>
            <pc:docMk/>
            <pc:sldMk cId="0" sldId="256"/>
            <ac:spMk id="27" creationId="{056E6BC9-504F-3DAA-1CB1-9367539BF914}"/>
          </ac:spMkLst>
        </pc:spChg>
        <pc:spChg chg="del">
          <ac:chgData name="Fioccone Chiara" userId="bd2623b8-2f1e-4787-afb9-248660ccb36c" providerId="ADAL" clId="{C4CA2625-93F2-4DE5-8741-5EE63A7D6B9F}" dt="2024-01-19T14:35:40.147" v="3" actId="478"/>
          <ac:spMkLst>
            <pc:docMk/>
            <pc:sldMk cId="0" sldId="256"/>
            <ac:spMk id="28" creationId="{D4FD7142-A94B-5C79-E85F-22B9C760C354}"/>
          </ac:spMkLst>
        </pc:spChg>
        <pc:spChg chg="del">
          <ac:chgData name="Fioccone Chiara" userId="bd2623b8-2f1e-4787-afb9-248660ccb36c" providerId="ADAL" clId="{C4CA2625-93F2-4DE5-8741-5EE63A7D6B9F}" dt="2024-01-19T14:35:40.147" v="3" actId="478"/>
          <ac:spMkLst>
            <pc:docMk/>
            <pc:sldMk cId="0" sldId="256"/>
            <ac:spMk id="29" creationId="{6571B8FE-5C38-26EE-95D3-26F8DAB517B5}"/>
          </ac:spMkLst>
        </pc:spChg>
        <pc:spChg chg="del">
          <ac:chgData name="Fioccone Chiara" userId="bd2623b8-2f1e-4787-afb9-248660ccb36c" providerId="ADAL" clId="{C4CA2625-93F2-4DE5-8741-5EE63A7D6B9F}" dt="2024-01-19T14:35:40.147" v="3" actId="478"/>
          <ac:spMkLst>
            <pc:docMk/>
            <pc:sldMk cId="0" sldId="256"/>
            <ac:spMk id="30" creationId="{B1143390-8B86-E4EB-AE6E-4630C9BE52C3}"/>
          </ac:spMkLst>
        </pc:spChg>
        <pc:spChg chg="del">
          <ac:chgData name="Fioccone Chiara" userId="bd2623b8-2f1e-4787-afb9-248660ccb36c" providerId="ADAL" clId="{C4CA2625-93F2-4DE5-8741-5EE63A7D6B9F}" dt="2024-01-19T14:35:40.147" v="3" actId="478"/>
          <ac:spMkLst>
            <pc:docMk/>
            <pc:sldMk cId="0" sldId="256"/>
            <ac:spMk id="31" creationId="{C3587713-021F-B375-61BE-5E4F916CD572}"/>
          </ac:spMkLst>
        </pc:spChg>
        <pc:spChg chg="del">
          <ac:chgData name="Fioccone Chiara" userId="bd2623b8-2f1e-4787-afb9-248660ccb36c" providerId="ADAL" clId="{C4CA2625-93F2-4DE5-8741-5EE63A7D6B9F}" dt="2024-01-19T14:35:40.147" v="3" actId="478"/>
          <ac:spMkLst>
            <pc:docMk/>
            <pc:sldMk cId="0" sldId="256"/>
            <ac:spMk id="32" creationId="{F2794466-1E67-B02A-E6BE-F852DBA6EB75}"/>
          </ac:spMkLst>
        </pc:spChg>
        <pc:spChg chg="del">
          <ac:chgData name="Fioccone Chiara" userId="bd2623b8-2f1e-4787-afb9-248660ccb36c" providerId="ADAL" clId="{C4CA2625-93F2-4DE5-8741-5EE63A7D6B9F}" dt="2024-01-19T14:35:40.147" v="3" actId="478"/>
          <ac:spMkLst>
            <pc:docMk/>
            <pc:sldMk cId="0" sldId="256"/>
            <ac:spMk id="33" creationId="{987CAB35-5078-7E40-0254-3FFBFA0CC267}"/>
          </ac:spMkLst>
        </pc:spChg>
        <pc:spChg chg="del">
          <ac:chgData name="Fioccone Chiara" userId="bd2623b8-2f1e-4787-afb9-248660ccb36c" providerId="ADAL" clId="{C4CA2625-93F2-4DE5-8741-5EE63A7D6B9F}" dt="2024-01-19T14:35:40.147" v="3" actId="478"/>
          <ac:spMkLst>
            <pc:docMk/>
            <pc:sldMk cId="0" sldId="256"/>
            <ac:spMk id="34" creationId="{F8454B19-9E06-04C0-9B9E-85F8CA6B4D6B}"/>
          </ac:spMkLst>
        </pc:spChg>
        <pc:spChg chg="del">
          <ac:chgData name="Fioccone Chiara" userId="bd2623b8-2f1e-4787-afb9-248660ccb36c" providerId="ADAL" clId="{C4CA2625-93F2-4DE5-8741-5EE63A7D6B9F}" dt="2024-01-19T14:35:40.147" v="3" actId="478"/>
          <ac:spMkLst>
            <pc:docMk/>
            <pc:sldMk cId="0" sldId="256"/>
            <ac:spMk id="35" creationId="{4BDCBB12-CBB2-7B33-217D-0BED299D83FC}"/>
          </ac:spMkLst>
        </pc:spChg>
        <pc:spChg chg="del">
          <ac:chgData name="Fioccone Chiara" userId="bd2623b8-2f1e-4787-afb9-248660ccb36c" providerId="ADAL" clId="{C4CA2625-93F2-4DE5-8741-5EE63A7D6B9F}" dt="2024-01-19T14:35:40.147" v="3" actId="478"/>
          <ac:spMkLst>
            <pc:docMk/>
            <pc:sldMk cId="0" sldId="256"/>
            <ac:spMk id="36" creationId="{29803533-113F-4B4F-4A89-2B4F51FD189E}"/>
          </ac:spMkLst>
        </pc:spChg>
        <pc:spChg chg="del">
          <ac:chgData name="Fioccone Chiara" userId="bd2623b8-2f1e-4787-afb9-248660ccb36c" providerId="ADAL" clId="{C4CA2625-93F2-4DE5-8741-5EE63A7D6B9F}" dt="2024-01-19T14:35:40.147" v="3" actId="478"/>
          <ac:spMkLst>
            <pc:docMk/>
            <pc:sldMk cId="0" sldId="256"/>
            <ac:spMk id="38" creationId="{A9F61883-8F0F-F598-522F-850000EB1430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40" creationId="{2DE29AE4-9FCB-AAE3-5970-19F6E6D92624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45" creationId="{83EF98CE-948A-AE2C-113D-6333C1CAE89C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46" creationId="{739974BC-DE52-2781-EAEE-11DBF6EB4604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59" creationId="{BD48D7A0-2209-E602-A605-24D206729690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60" creationId="{D9107DDA-2047-18E6-DD40-C9CAC181A138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61" creationId="{0E3D3475-802C-7659-AE36-829B5649A46D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62" creationId="{048321EE-E32C-810E-DE9D-E48BBA58742B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63" creationId="{786C9D4B-A541-D3AA-D0C3-6CF9DD36AE91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64" creationId="{77BC0650-4DC5-F437-4019-C5BD12B8691F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66" creationId="{1AFEB993-B3D8-46CD-98E7-794FF7DDA0E3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69" creationId="{9B9DF621-50EB-3D53-D89C-7E1609E85B3E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73" creationId="{68A4584E-B24A-99FF-D992-BA2352D9C77E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75" creationId="{8AE003CC-9CBD-C0D0-2706-15303132EC83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76" creationId="{D3870E10-06FE-C5F3-09D2-414ACCF5C8DE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78" creationId="{8175DF4E-60FC-20A0-6902-6B6C99CF9EB2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79" creationId="{92BEF7E2-1E8C-DCA3-F5B1-B2D05D331A9A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81" creationId="{CDFB377F-4655-FC98-B69B-7FBA6C9F821C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82" creationId="{6C8A9ABD-13E7-7312-C946-4F0C6877A65E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84" creationId="{41D98111-6232-9066-5889-7D02E2CC134A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85" creationId="{011789B7-99A3-E7EA-E6B7-FEDD1140EEFD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86" creationId="{B4C81A6F-971C-9E33-E34C-33B56B9F5918}"/>
          </ac:spMkLst>
        </pc:spChg>
        <pc:spChg chg="del">
          <ac:chgData name="Fioccone Chiara" userId="bd2623b8-2f1e-4787-afb9-248660ccb36c" providerId="ADAL" clId="{C4CA2625-93F2-4DE5-8741-5EE63A7D6B9F}" dt="2024-01-19T14:35:19.733" v="2" actId="478"/>
          <ac:spMkLst>
            <pc:docMk/>
            <pc:sldMk cId="0" sldId="256"/>
            <ac:spMk id="87" creationId="{1F963CF7-FDDC-AA7E-AA82-9C75D19EAEA5}"/>
          </ac:spMkLst>
        </pc:spChg>
        <pc:picChg chg="add mod">
          <ac:chgData name="Fioccone Chiara" userId="bd2623b8-2f1e-4787-afb9-248660ccb36c" providerId="ADAL" clId="{C4CA2625-93F2-4DE5-8741-5EE63A7D6B9F}" dt="2024-01-23T14:16:28.255" v="810" actId="1076"/>
          <ac:picMkLst>
            <pc:docMk/>
            <pc:sldMk cId="0" sldId="256"/>
            <ac:picMk id="7" creationId="{570D4686-48EB-911F-EC21-77FF965D29F8}"/>
          </ac:picMkLst>
        </pc:picChg>
        <pc:cxnChg chg="add mod">
          <ac:chgData name="Fioccone Chiara" userId="bd2623b8-2f1e-4787-afb9-248660ccb36c" providerId="ADAL" clId="{C4CA2625-93F2-4DE5-8741-5EE63A7D6B9F}" dt="2024-01-23T15:02:16.151" v="839" actId="1076"/>
          <ac:cxnSpMkLst>
            <pc:docMk/>
            <pc:sldMk cId="0" sldId="256"/>
            <ac:cxnSpMk id="2" creationId="{86357593-79F5-C565-A434-0A861AF71A76}"/>
          </ac:cxnSpMkLst>
        </pc:cxnChg>
        <pc:cxnChg chg="add mod">
          <ac:chgData name="Fioccone Chiara" userId="bd2623b8-2f1e-4787-afb9-248660ccb36c" providerId="ADAL" clId="{C4CA2625-93F2-4DE5-8741-5EE63A7D6B9F}" dt="2024-01-23T15:07:06.964" v="984" actId="1076"/>
          <ac:cxnSpMkLst>
            <pc:docMk/>
            <pc:sldMk cId="0" sldId="256"/>
            <ac:cxnSpMk id="5" creationId="{669E2319-FB86-AF10-15CA-31ECE0407819}"/>
          </ac:cxnSpMkLst>
        </pc:cxnChg>
        <pc:cxnChg chg="add mod">
          <ac:chgData name="Fioccone Chiara" userId="bd2623b8-2f1e-4787-afb9-248660ccb36c" providerId="ADAL" clId="{C4CA2625-93F2-4DE5-8741-5EE63A7D6B9F}" dt="2024-01-23T15:06:39.520" v="980" actId="1076"/>
          <ac:cxnSpMkLst>
            <pc:docMk/>
            <pc:sldMk cId="0" sldId="256"/>
            <ac:cxnSpMk id="6" creationId="{C27B00A3-829A-7566-EF16-4C7DED8AE1B4}"/>
          </ac:cxnSpMkLst>
        </pc:cxnChg>
        <pc:cxnChg chg="add del mod">
          <ac:chgData name="Fioccone Chiara" userId="bd2623b8-2f1e-4787-afb9-248660ccb36c" providerId="ADAL" clId="{C4CA2625-93F2-4DE5-8741-5EE63A7D6B9F}" dt="2024-01-23T15:02:05.789" v="838" actId="478"/>
          <ac:cxnSpMkLst>
            <pc:docMk/>
            <pc:sldMk cId="0" sldId="256"/>
            <ac:cxnSpMk id="8" creationId="{86E0B6A5-C7B3-8E40-1581-2DA095CDB866}"/>
          </ac:cxnSpMkLst>
        </pc:cxnChg>
        <pc:cxnChg chg="add mod">
          <ac:chgData name="Fioccone Chiara" userId="bd2623b8-2f1e-4787-afb9-248660ccb36c" providerId="ADAL" clId="{C4CA2625-93F2-4DE5-8741-5EE63A7D6B9F}" dt="2024-01-23T15:06:28.929" v="978" actId="1076"/>
          <ac:cxnSpMkLst>
            <pc:docMk/>
            <pc:sldMk cId="0" sldId="256"/>
            <ac:cxnSpMk id="9" creationId="{854EB376-8E6A-20C0-0713-39F3A340ED01}"/>
          </ac:cxnSpMkLst>
        </pc:cxnChg>
        <pc:cxnChg chg="del mod">
          <ac:chgData name="Fioccone Chiara" userId="bd2623b8-2f1e-4787-afb9-248660ccb36c" providerId="ADAL" clId="{C4CA2625-93F2-4DE5-8741-5EE63A7D6B9F}" dt="2024-01-19T14:35:19.733" v="2" actId="478"/>
          <ac:cxnSpMkLst>
            <pc:docMk/>
            <pc:sldMk cId="0" sldId="256"/>
            <ac:cxnSpMk id="14" creationId="{1F4015A6-0302-C294-505F-235D6E839FAF}"/>
          </ac:cxnSpMkLst>
        </pc:cxnChg>
        <pc:cxnChg chg="add del mod">
          <ac:chgData name="Fioccone Chiara" userId="bd2623b8-2f1e-4787-afb9-248660ccb36c" providerId="ADAL" clId="{C4CA2625-93F2-4DE5-8741-5EE63A7D6B9F}" dt="2024-01-23T15:03:36.519" v="843" actId="478"/>
          <ac:cxnSpMkLst>
            <pc:docMk/>
            <pc:sldMk cId="0" sldId="256"/>
            <ac:cxnSpMk id="15" creationId="{9A5F9B92-3795-C84E-8B74-1CEAC5608747}"/>
          </ac:cxnSpMkLst>
        </pc:cxnChg>
        <pc:cxnChg chg="del">
          <ac:chgData name="Fioccone Chiara" userId="bd2623b8-2f1e-4787-afb9-248660ccb36c" providerId="ADAL" clId="{C4CA2625-93F2-4DE5-8741-5EE63A7D6B9F}" dt="2024-01-19T14:35:19.733" v="2" actId="478"/>
          <ac:cxnSpMkLst>
            <pc:docMk/>
            <pc:sldMk cId="0" sldId="256"/>
            <ac:cxnSpMk id="17" creationId="{BAE800D6-3BA2-FD54-D5B5-E4874CE66EFF}"/>
          </ac:cxnSpMkLst>
        </pc:cxnChg>
        <pc:cxnChg chg="add del mod">
          <ac:chgData name="Fioccone Chiara" userId="bd2623b8-2f1e-4787-afb9-248660ccb36c" providerId="ADAL" clId="{C4CA2625-93F2-4DE5-8741-5EE63A7D6B9F}" dt="2024-01-23T15:05:16.647" v="959" actId="478"/>
          <ac:cxnSpMkLst>
            <pc:docMk/>
            <pc:sldMk cId="0" sldId="256"/>
            <ac:cxnSpMk id="18" creationId="{61B7F2EB-B079-4F71-1463-279CCC5DDBC1}"/>
          </ac:cxnSpMkLst>
        </pc:cxnChg>
        <pc:cxnChg chg="add del mod">
          <ac:chgData name="Fioccone Chiara" userId="bd2623b8-2f1e-4787-afb9-248660ccb36c" providerId="ADAL" clId="{C4CA2625-93F2-4DE5-8741-5EE63A7D6B9F}" dt="2024-01-23T15:05:43.058" v="969" actId="478"/>
          <ac:cxnSpMkLst>
            <pc:docMk/>
            <pc:sldMk cId="0" sldId="256"/>
            <ac:cxnSpMk id="21" creationId="{E992E5A5-9F74-7420-68AD-5E581C3AFD3E}"/>
          </ac:cxnSpMkLst>
        </pc:cxnChg>
        <pc:cxnChg chg="add del mod">
          <ac:chgData name="Fioccone Chiara" userId="bd2623b8-2f1e-4787-afb9-248660ccb36c" providerId="ADAL" clId="{C4CA2625-93F2-4DE5-8741-5EE63A7D6B9F}" dt="2024-01-23T15:06:02.454" v="976" actId="478"/>
          <ac:cxnSpMkLst>
            <pc:docMk/>
            <pc:sldMk cId="0" sldId="256"/>
            <ac:cxnSpMk id="25" creationId="{4DB14A94-D8AD-FFC2-3B17-08649F1F020C}"/>
          </ac:cxnSpMkLst>
        </pc:cxnChg>
        <pc:cxnChg chg="del">
          <ac:chgData name="Fioccone Chiara" userId="bd2623b8-2f1e-4787-afb9-248660ccb36c" providerId="ADAL" clId="{C4CA2625-93F2-4DE5-8741-5EE63A7D6B9F}" dt="2024-01-19T14:35:19.733" v="2" actId="478"/>
          <ac:cxnSpMkLst>
            <pc:docMk/>
            <pc:sldMk cId="0" sldId="256"/>
            <ac:cxnSpMk id="41" creationId="{7E3C750D-E2EE-B975-64BE-EF1B5B7EBCF5}"/>
          </ac:cxnSpMkLst>
        </pc:cxnChg>
        <pc:cxnChg chg="del">
          <ac:chgData name="Fioccone Chiara" userId="bd2623b8-2f1e-4787-afb9-248660ccb36c" providerId="ADAL" clId="{C4CA2625-93F2-4DE5-8741-5EE63A7D6B9F}" dt="2024-01-19T14:35:40.147" v="3" actId="478"/>
          <ac:cxnSpMkLst>
            <pc:docMk/>
            <pc:sldMk cId="0" sldId="256"/>
            <ac:cxnSpMk id="47" creationId="{064C7A76-FB99-AF38-9CBB-5315FE3820CA}"/>
          </ac:cxnSpMkLst>
        </pc:cxnChg>
        <pc:cxnChg chg="del">
          <ac:chgData name="Fioccone Chiara" userId="bd2623b8-2f1e-4787-afb9-248660ccb36c" providerId="ADAL" clId="{C4CA2625-93F2-4DE5-8741-5EE63A7D6B9F}" dt="2024-01-19T14:35:40.147" v="3" actId="478"/>
          <ac:cxnSpMkLst>
            <pc:docMk/>
            <pc:sldMk cId="0" sldId="256"/>
            <ac:cxnSpMk id="48" creationId="{1B17C83B-3F02-1B5F-D5CF-EEB556FF3878}"/>
          </ac:cxnSpMkLst>
        </pc:cxnChg>
        <pc:cxnChg chg="del">
          <ac:chgData name="Fioccone Chiara" userId="bd2623b8-2f1e-4787-afb9-248660ccb36c" providerId="ADAL" clId="{C4CA2625-93F2-4DE5-8741-5EE63A7D6B9F}" dt="2024-01-19T14:35:40.147" v="3" actId="478"/>
          <ac:cxnSpMkLst>
            <pc:docMk/>
            <pc:sldMk cId="0" sldId="256"/>
            <ac:cxnSpMk id="49" creationId="{C385111C-FC6B-2A27-1077-A816EF659F73}"/>
          </ac:cxnSpMkLst>
        </pc:cxnChg>
        <pc:cxnChg chg="del">
          <ac:chgData name="Fioccone Chiara" userId="bd2623b8-2f1e-4787-afb9-248660ccb36c" providerId="ADAL" clId="{C4CA2625-93F2-4DE5-8741-5EE63A7D6B9F}" dt="2024-01-19T14:35:40.147" v="3" actId="478"/>
          <ac:cxnSpMkLst>
            <pc:docMk/>
            <pc:sldMk cId="0" sldId="256"/>
            <ac:cxnSpMk id="50" creationId="{53F17866-6004-976D-A3C8-5BC651C0539D}"/>
          </ac:cxnSpMkLst>
        </pc:cxnChg>
        <pc:cxnChg chg="del">
          <ac:chgData name="Fioccone Chiara" userId="bd2623b8-2f1e-4787-afb9-248660ccb36c" providerId="ADAL" clId="{C4CA2625-93F2-4DE5-8741-5EE63A7D6B9F}" dt="2024-01-19T14:35:40.147" v="3" actId="478"/>
          <ac:cxnSpMkLst>
            <pc:docMk/>
            <pc:sldMk cId="0" sldId="256"/>
            <ac:cxnSpMk id="51" creationId="{230B8B03-40BC-76A0-C8A1-573300212EBA}"/>
          </ac:cxnSpMkLst>
        </pc:cxnChg>
        <pc:cxnChg chg="del">
          <ac:chgData name="Fioccone Chiara" userId="bd2623b8-2f1e-4787-afb9-248660ccb36c" providerId="ADAL" clId="{C4CA2625-93F2-4DE5-8741-5EE63A7D6B9F}" dt="2024-01-19T14:35:40.147" v="3" actId="478"/>
          <ac:cxnSpMkLst>
            <pc:docMk/>
            <pc:sldMk cId="0" sldId="256"/>
            <ac:cxnSpMk id="52" creationId="{1D3261C1-CE9B-22D5-7BA3-B631B04EA418}"/>
          </ac:cxnSpMkLst>
        </pc:cxnChg>
        <pc:cxnChg chg="del">
          <ac:chgData name="Fioccone Chiara" userId="bd2623b8-2f1e-4787-afb9-248660ccb36c" providerId="ADAL" clId="{C4CA2625-93F2-4DE5-8741-5EE63A7D6B9F}" dt="2024-01-19T14:35:40.147" v="3" actId="478"/>
          <ac:cxnSpMkLst>
            <pc:docMk/>
            <pc:sldMk cId="0" sldId="256"/>
            <ac:cxnSpMk id="53" creationId="{2BB14E0D-AC0C-66BD-C0FD-DCA5227C9B3B}"/>
          </ac:cxnSpMkLst>
        </pc:cxnChg>
        <pc:cxnChg chg="del">
          <ac:chgData name="Fioccone Chiara" userId="bd2623b8-2f1e-4787-afb9-248660ccb36c" providerId="ADAL" clId="{C4CA2625-93F2-4DE5-8741-5EE63A7D6B9F}" dt="2024-01-19T14:35:40.147" v="3" actId="478"/>
          <ac:cxnSpMkLst>
            <pc:docMk/>
            <pc:sldMk cId="0" sldId="256"/>
            <ac:cxnSpMk id="54" creationId="{CC272194-8800-B903-1D1F-D72119C6EF0B}"/>
          </ac:cxnSpMkLst>
        </pc:cxnChg>
        <pc:cxnChg chg="del">
          <ac:chgData name="Fioccone Chiara" userId="bd2623b8-2f1e-4787-afb9-248660ccb36c" providerId="ADAL" clId="{C4CA2625-93F2-4DE5-8741-5EE63A7D6B9F}" dt="2024-01-19T14:35:40.147" v="3" actId="478"/>
          <ac:cxnSpMkLst>
            <pc:docMk/>
            <pc:sldMk cId="0" sldId="256"/>
            <ac:cxnSpMk id="55" creationId="{A4C8E27C-88C2-9040-C4E1-67DC54EB87F3}"/>
          </ac:cxnSpMkLst>
        </pc:cxnChg>
        <pc:cxnChg chg="del">
          <ac:chgData name="Fioccone Chiara" userId="bd2623b8-2f1e-4787-afb9-248660ccb36c" providerId="ADAL" clId="{C4CA2625-93F2-4DE5-8741-5EE63A7D6B9F}" dt="2024-01-19T14:35:40.147" v="3" actId="478"/>
          <ac:cxnSpMkLst>
            <pc:docMk/>
            <pc:sldMk cId="0" sldId="256"/>
            <ac:cxnSpMk id="56" creationId="{9E64CBBF-E370-E450-5F01-D540EE191F49}"/>
          </ac:cxnSpMkLst>
        </pc:cxnChg>
        <pc:cxnChg chg="del">
          <ac:chgData name="Fioccone Chiara" userId="bd2623b8-2f1e-4787-afb9-248660ccb36c" providerId="ADAL" clId="{C4CA2625-93F2-4DE5-8741-5EE63A7D6B9F}" dt="2024-01-19T14:35:19.733" v="2" actId="478"/>
          <ac:cxnSpMkLst>
            <pc:docMk/>
            <pc:sldMk cId="0" sldId="256"/>
            <ac:cxnSpMk id="67" creationId="{AF9CAEB8-A212-19D6-E0BE-1A45538A013C}"/>
          </ac:cxnSpMkLst>
        </pc:cxnChg>
        <pc:cxnChg chg="del">
          <ac:chgData name="Fioccone Chiara" userId="bd2623b8-2f1e-4787-afb9-248660ccb36c" providerId="ADAL" clId="{C4CA2625-93F2-4DE5-8741-5EE63A7D6B9F}" dt="2024-01-19T14:35:19.733" v="2" actId="478"/>
          <ac:cxnSpMkLst>
            <pc:docMk/>
            <pc:sldMk cId="0" sldId="256"/>
            <ac:cxnSpMk id="74" creationId="{32C8AA6A-F85B-6FD1-8291-39E5CAB5F8A3}"/>
          </ac:cxnSpMkLst>
        </pc:cxnChg>
        <pc:cxnChg chg="del">
          <ac:chgData name="Fioccone Chiara" userId="bd2623b8-2f1e-4787-afb9-248660ccb36c" providerId="ADAL" clId="{C4CA2625-93F2-4DE5-8741-5EE63A7D6B9F}" dt="2024-01-19T14:35:19.733" v="2" actId="478"/>
          <ac:cxnSpMkLst>
            <pc:docMk/>
            <pc:sldMk cId="0" sldId="256"/>
            <ac:cxnSpMk id="77" creationId="{1712DF1B-6FB4-755A-4057-BDC804912024}"/>
          </ac:cxnSpMkLst>
        </pc:cxnChg>
        <pc:cxnChg chg="del">
          <ac:chgData name="Fioccone Chiara" userId="bd2623b8-2f1e-4787-afb9-248660ccb36c" providerId="ADAL" clId="{C4CA2625-93F2-4DE5-8741-5EE63A7D6B9F}" dt="2024-01-19T14:35:19.733" v="2" actId="478"/>
          <ac:cxnSpMkLst>
            <pc:docMk/>
            <pc:sldMk cId="0" sldId="256"/>
            <ac:cxnSpMk id="80" creationId="{FA0C0558-A044-63A9-FE51-8BD7166021F8}"/>
          </ac:cxnSpMkLst>
        </pc:cxnChg>
        <pc:cxnChg chg="del">
          <ac:chgData name="Fioccone Chiara" userId="bd2623b8-2f1e-4787-afb9-248660ccb36c" providerId="ADAL" clId="{C4CA2625-93F2-4DE5-8741-5EE63A7D6B9F}" dt="2024-01-19T14:35:19.733" v="2" actId="478"/>
          <ac:cxnSpMkLst>
            <pc:docMk/>
            <pc:sldMk cId="0" sldId="256"/>
            <ac:cxnSpMk id="83" creationId="{0AFDF444-A7CA-DD92-070E-1920B108F5E6}"/>
          </ac:cxnSpMkLst>
        </pc:cxnChg>
      </pc:sldChg>
      <pc:sldChg chg="addSp delSp modSp mod">
        <pc:chgData name="Fioccone Chiara" userId="bd2623b8-2f1e-4787-afb9-248660ccb36c" providerId="ADAL" clId="{C4CA2625-93F2-4DE5-8741-5EE63A7D6B9F}" dt="2024-01-23T13:47:43.713" v="800" actId="20577"/>
        <pc:sldMkLst>
          <pc:docMk/>
          <pc:sldMk cId="0" sldId="257"/>
        </pc:sldMkLst>
        <pc:spChg chg="add mod">
          <ac:chgData name="Fioccone Chiara" userId="bd2623b8-2f1e-4787-afb9-248660ccb36c" providerId="ADAL" clId="{C4CA2625-93F2-4DE5-8741-5EE63A7D6B9F}" dt="2024-01-19T14:45:02.359" v="37" actId="1076"/>
          <ac:spMkLst>
            <pc:docMk/>
            <pc:sldMk cId="0" sldId="257"/>
            <ac:spMk id="2" creationId="{F8F8DCBB-A945-40E8-FE69-339261CFA70D}"/>
          </ac:spMkLst>
        </pc:spChg>
        <pc:spChg chg="del mod">
          <ac:chgData name="Fioccone Chiara" userId="bd2623b8-2f1e-4787-afb9-248660ccb36c" providerId="ADAL" clId="{C4CA2625-93F2-4DE5-8741-5EE63A7D6B9F}" dt="2024-01-19T14:42:48.522" v="30"/>
          <ac:spMkLst>
            <pc:docMk/>
            <pc:sldMk cId="0" sldId="257"/>
            <ac:spMk id="3" creationId="{131D013F-5901-E2A6-A2B6-2FD6878C91C1}"/>
          </ac:spMkLst>
        </pc:spChg>
        <pc:spChg chg="add mod">
          <ac:chgData name="Fioccone Chiara" userId="bd2623b8-2f1e-4787-afb9-248660ccb36c" providerId="ADAL" clId="{C4CA2625-93F2-4DE5-8741-5EE63A7D6B9F}" dt="2024-01-19T14:45:02.359" v="37" actId="1076"/>
          <ac:spMkLst>
            <pc:docMk/>
            <pc:sldMk cId="0" sldId="257"/>
            <ac:spMk id="4" creationId="{9C3B9682-4EF3-E418-6380-58D19725D96C}"/>
          </ac:spMkLst>
        </pc:spChg>
        <pc:spChg chg="add mod">
          <ac:chgData name="Fioccone Chiara" userId="bd2623b8-2f1e-4787-afb9-248660ccb36c" providerId="ADAL" clId="{C4CA2625-93F2-4DE5-8741-5EE63A7D6B9F}" dt="2024-01-19T14:45:02.359" v="37" actId="1076"/>
          <ac:spMkLst>
            <pc:docMk/>
            <pc:sldMk cId="0" sldId="257"/>
            <ac:spMk id="7" creationId="{B8E300DA-A2C7-1916-F231-B471BBDC8C31}"/>
          </ac:spMkLst>
        </pc:spChg>
        <pc:spChg chg="add mod">
          <ac:chgData name="Fioccone Chiara" userId="bd2623b8-2f1e-4787-afb9-248660ccb36c" providerId="ADAL" clId="{C4CA2625-93F2-4DE5-8741-5EE63A7D6B9F}" dt="2024-01-19T14:45:02.359" v="37" actId="1076"/>
          <ac:spMkLst>
            <pc:docMk/>
            <pc:sldMk cId="0" sldId="257"/>
            <ac:spMk id="9" creationId="{268118AC-0DE2-2EC2-E548-9A694DCAFF64}"/>
          </ac:spMkLst>
        </pc:spChg>
        <pc:spChg chg="add mod">
          <ac:chgData name="Fioccone Chiara" userId="bd2623b8-2f1e-4787-afb9-248660ccb36c" providerId="ADAL" clId="{C4CA2625-93F2-4DE5-8741-5EE63A7D6B9F}" dt="2024-01-19T14:45:02.359" v="37" actId="1076"/>
          <ac:spMkLst>
            <pc:docMk/>
            <pc:sldMk cId="0" sldId="257"/>
            <ac:spMk id="10" creationId="{8AD1D5D6-B1B6-AA6B-7BBB-F418B75CE6D3}"/>
          </ac:spMkLst>
        </pc:spChg>
        <pc:spChg chg="add mod">
          <ac:chgData name="Fioccone Chiara" userId="bd2623b8-2f1e-4787-afb9-248660ccb36c" providerId="ADAL" clId="{C4CA2625-93F2-4DE5-8741-5EE63A7D6B9F}" dt="2024-01-19T14:45:02.359" v="37" actId="1076"/>
          <ac:spMkLst>
            <pc:docMk/>
            <pc:sldMk cId="0" sldId="257"/>
            <ac:spMk id="11" creationId="{86ED560C-B170-1C1E-713C-AB9E3F5A50B4}"/>
          </ac:spMkLst>
        </pc:spChg>
        <pc:spChg chg="add mod">
          <ac:chgData name="Fioccone Chiara" userId="bd2623b8-2f1e-4787-afb9-248660ccb36c" providerId="ADAL" clId="{C4CA2625-93F2-4DE5-8741-5EE63A7D6B9F}" dt="2024-01-19T14:45:02.359" v="37" actId="1076"/>
          <ac:spMkLst>
            <pc:docMk/>
            <pc:sldMk cId="0" sldId="257"/>
            <ac:spMk id="12" creationId="{E67109DD-5ACF-53DA-FCB6-C291EEB17FA5}"/>
          </ac:spMkLst>
        </pc:spChg>
        <pc:spChg chg="mod">
          <ac:chgData name="Fioccone Chiara" userId="bd2623b8-2f1e-4787-afb9-248660ccb36c" providerId="ADAL" clId="{C4CA2625-93F2-4DE5-8741-5EE63A7D6B9F}" dt="2024-01-23T13:10:47.473" v="229" actId="1076"/>
          <ac:spMkLst>
            <pc:docMk/>
            <pc:sldMk cId="0" sldId="257"/>
            <ac:spMk id="14" creationId="{8094719E-04CF-41E6-01F5-4FF00E20F5CE}"/>
          </ac:spMkLst>
        </pc:spChg>
        <pc:spChg chg="add mod">
          <ac:chgData name="Fioccone Chiara" userId="bd2623b8-2f1e-4787-afb9-248660ccb36c" providerId="ADAL" clId="{C4CA2625-93F2-4DE5-8741-5EE63A7D6B9F}" dt="2024-01-23T13:47:43.713" v="800" actId="20577"/>
          <ac:spMkLst>
            <pc:docMk/>
            <pc:sldMk cId="0" sldId="257"/>
            <ac:spMk id="16" creationId="{8D30F25E-0FAA-4EAC-422D-919773811682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47" creationId="{853E8130-9AA7-DCE8-50CD-6F4757D83C0E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91" creationId="{DCF93F77-D877-FF84-80EB-2226B1F522FA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93" creationId="{58628223-EE00-6DF0-5A74-821F0F707FB7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95" creationId="{BAEFE602-C11D-1E16-3D6E-F12B1628AF16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100" creationId="{6CECF4E9-9ADE-2A92-6E83-20748D963136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101" creationId="{33CB6015-0C62-7914-E59B-6B49D1333FB0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129" creationId="{69DD5F72-1B8D-23A7-D35B-70CC912DE5C2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130" creationId="{C94C070F-E4FB-7B70-E33F-20532556B175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131" creationId="{596A1FFB-A191-C232-ADDB-86E431FCDDFD}"/>
          </ac:spMkLst>
        </pc:spChg>
        <pc:spChg chg="mod">
          <ac:chgData name="Fioccone Chiara" userId="bd2623b8-2f1e-4787-afb9-248660ccb36c" providerId="ADAL" clId="{C4CA2625-93F2-4DE5-8741-5EE63A7D6B9F}" dt="2024-01-23T13:23:55.327" v="380" actId="20577"/>
          <ac:spMkLst>
            <pc:docMk/>
            <pc:sldMk cId="0" sldId="257"/>
            <ac:spMk id="132" creationId="{C5D83C9D-5588-F8EA-D91C-18A256AE8E12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133" creationId="{8BDA1A8E-2E1A-ABD8-E3E5-CF05AB134690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134" creationId="{E8A70C6F-F406-B10D-76F7-F1A62C41D8ED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141" creationId="{C82F4BEF-E1B3-0E16-EC47-0F57A4E3D636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178" creationId="{8A2E91E6-046C-5094-F1AB-E6371823DA48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183" creationId="{DDA99569-FE5E-792C-D280-E3B6993F8DE5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185" creationId="{D2618A4A-B8C9-D7AF-236B-01BFE8450DCF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198" creationId="{D22A44F3-D30D-2970-0FCB-9B9F4BDD4023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199" creationId="{99CEAF80-123E-29DA-EEE7-9B34D7A69714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200" creationId="{22F90E29-DA1B-0651-515F-F18609507CE4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202" creationId="{CACC5CC3-3009-A27A-5DD2-4FC64DE92D83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203" creationId="{420E4FC6-0CEB-E9B7-858D-3127E343E393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204" creationId="{733DE38D-6B59-687B-F69D-BF784B12D2FF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206" creationId="{5CF1D518-D128-A7C0-4078-243B2B7ABAEA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207" creationId="{A857AEDB-F5DF-04EA-A1B4-770141E44158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208" creationId="{6882097D-7343-F6D0-9E84-153DE4640109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210" creationId="{FAF56436-2175-0F1E-24B2-3BEA3F8B75F4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212" creationId="{A63F00ED-F21A-A6EE-FEEB-392D87CDE05C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213" creationId="{BC436ECD-4B22-F6DE-00BE-09612F0CBCEB}"/>
          </ac:spMkLst>
        </pc:spChg>
        <pc:spChg chg="mod">
          <ac:chgData name="Fioccone Chiara" userId="bd2623b8-2f1e-4787-afb9-248660ccb36c" providerId="ADAL" clId="{C4CA2625-93F2-4DE5-8741-5EE63A7D6B9F}" dt="2024-01-23T13:10:32.569" v="228" actId="1076"/>
          <ac:spMkLst>
            <pc:docMk/>
            <pc:sldMk cId="0" sldId="257"/>
            <ac:spMk id="215" creationId="{03866735-8F04-9103-F741-5FBDB0F5D6B7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16" creationId="{E16EA0EC-7525-FCC7-5BBD-780494F15780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17" creationId="{A16B1A38-D227-D3EE-D691-01973DAA7044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19" creationId="{FC23E770-736D-DEA9-4C22-25987BFC2EAA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20" creationId="{CDDCADB5-10D8-8A99-039C-30EF7B70788B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21" creationId="{431C18B2-AD6A-CA19-AA61-C1ADF71B1E0A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22" creationId="{8B7CE575-B512-FC0F-9DA0-0A946BB582E5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24" creationId="{8C9751CB-D267-363C-6CAC-65C0F87F4931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25" creationId="{2CD42049-7BD3-4D4B-5CEC-B91FDABE5B5C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26" creationId="{13655A88-33DC-897C-83B3-E25471A0046E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28" creationId="{135ABE8B-8C41-F8AE-0C6A-3CB521502889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29" creationId="{8FD70746-AC7E-F6C0-1E4C-63707F8AF859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30" creationId="{C841873F-2BDE-5D79-43F6-A33DD39D10A0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37" creationId="{11485009-6BFD-E56B-08FB-8459A500D815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38" creationId="{4F0A5843-F4FF-2B83-1E77-E1AFC0579B97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40" creationId="{B793A838-E2BF-82B0-7C43-18AB6736CE30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41" creationId="{84445810-6BF5-C044-17EC-E8F36DE7855F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42" creationId="{88985414-4860-12D6-85E0-ED517E6E3C35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44" creationId="{F240A17E-A2DD-CE10-B85D-17E2F3A07D11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45" creationId="{317BC5F0-9BA0-67F0-FDAC-67B1C593A387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46" creationId="{75F77C05-0F4E-4ED6-EC97-F89BD0FC7B4D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47" creationId="{FFB1264E-9562-BCD6-8D97-517409C5D3D2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49" creationId="{8770C884-2209-4003-0BD0-38004F87F7A4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50" creationId="{7954D02A-9C69-4BA4-12A1-C549055B7DCB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51" creationId="{24F2AC20-08A9-AF10-1495-B589FB5DEC5B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53" creationId="{AFB4883E-2365-3001-053A-F0110B07B0A1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54" creationId="{90A4C55F-DBA3-ED66-3872-CDA4285A945A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55" creationId="{1B8E1402-E85E-5DF9-E7D1-E432F7CA71D4}"/>
          </ac:spMkLst>
        </pc:spChg>
        <pc:spChg chg="del mod">
          <ac:chgData name="Fioccone Chiara" userId="bd2623b8-2f1e-4787-afb9-248660ccb36c" providerId="ADAL" clId="{C4CA2625-93F2-4DE5-8741-5EE63A7D6B9F}" dt="2024-01-19T14:42:14.623" v="26" actId="478"/>
          <ac:spMkLst>
            <pc:docMk/>
            <pc:sldMk cId="0" sldId="257"/>
            <ac:spMk id="257" creationId="{D6B27492-8249-C3A8-C99E-0CE201191CF1}"/>
          </ac:spMkLst>
        </pc:spChg>
        <pc:cxnChg chg="add del mod">
          <ac:chgData name="Fioccone Chiara" userId="bd2623b8-2f1e-4787-afb9-248660ccb36c" providerId="ADAL" clId="{C4CA2625-93F2-4DE5-8741-5EE63A7D6B9F}" dt="2024-01-21T10:21:39.532" v="186" actId="478"/>
          <ac:cxnSpMkLst>
            <pc:docMk/>
            <pc:sldMk cId="0" sldId="257"/>
            <ac:cxnSpMk id="3" creationId="{B96A6DD8-D4A9-3F92-3442-1A9B56FE147E}"/>
          </ac:cxnSpMkLst>
        </pc:cxnChg>
        <pc:cxnChg chg="add mod">
          <ac:chgData name="Fioccone Chiara" userId="bd2623b8-2f1e-4787-afb9-248660ccb36c" providerId="ADAL" clId="{C4CA2625-93F2-4DE5-8741-5EE63A7D6B9F}" dt="2024-01-19T14:45:02.359" v="37" actId="1076"/>
          <ac:cxnSpMkLst>
            <pc:docMk/>
            <pc:sldMk cId="0" sldId="257"/>
            <ac:cxnSpMk id="5" creationId="{24BE9A93-C21F-569F-5AE7-1BC584D3F1DF}"/>
          </ac:cxnSpMkLst>
        </pc:cxnChg>
        <pc:cxnChg chg="add mod">
          <ac:chgData name="Fioccone Chiara" userId="bd2623b8-2f1e-4787-afb9-248660ccb36c" providerId="ADAL" clId="{C4CA2625-93F2-4DE5-8741-5EE63A7D6B9F}" dt="2024-01-19T14:45:02.359" v="37" actId="1076"/>
          <ac:cxnSpMkLst>
            <pc:docMk/>
            <pc:sldMk cId="0" sldId="257"/>
            <ac:cxnSpMk id="6" creationId="{EA540D4D-0415-168E-70AD-F10BB1B116A3}"/>
          </ac:cxnSpMkLst>
        </pc:cxnChg>
        <pc:cxnChg chg="add mod">
          <ac:chgData name="Fioccone Chiara" userId="bd2623b8-2f1e-4787-afb9-248660ccb36c" providerId="ADAL" clId="{C4CA2625-93F2-4DE5-8741-5EE63A7D6B9F}" dt="2024-01-19T14:45:02.359" v="37" actId="1076"/>
          <ac:cxnSpMkLst>
            <pc:docMk/>
            <pc:sldMk cId="0" sldId="257"/>
            <ac:cxnSpMk id="8" creationId="{BCF28E2D-1532-19B3-A8D1-EB0DFC28D70E}"/>
          </ac:cxnSpMkLst>
        </pc:cxnChg>
        <pc:cxnChg chg="add mod">
          <ac:chgData name="Fioccone Chiara" userId="bd2623b8-2f1e-4787-afb9-248660ccb36c" providerId="ADAL" clId="{C4CA2625-93F2-4DE5-8741-5EE63A7D6B9F}" dt="2024-01-21T10:24:04.962" v="224" actId="1076"/>
          <ac:cxnSpMkLst>
            <pc:docMk/>
            <pc:sldMk cId="0" sldId="257"/>
            <ac:cxnSpMk id="13" creationId="{FC3B78D1-FEFD-7165-89B7-B4F3D55A6D9F}"/>
          </ac:cxnSpMkLst>
        </pc:cxnChg>
        <pc:cxnChg chg="mod">
          <ac:chgData name="Fioccone Chiara" userId="bd2623b8-2f1e-4787-afb9-248660ccb36c" providerId="ADAL" clId="{C4CA2625-93F2-4DE5-8741-5EE63A7D6B9F}" dt="2024-01-23T13:10:32.569" v="228" actId="1076"/>
          <ac:cxnSpMkLst>
            <pc:docMk/>
            <pc:sldMk cId="0" sldId="257"/>
            <ac:cxnSpMk id="135" creationId="{62B9E497-3D38-B10A-5EA5-91F9210D1036}"/>
          </ac:cxnSpMkLst>
        </pc:cxnChg>
        <pc:cxnChg chg="mod">
          <ac:chgData name="Fioccone Chiara" userId="bd2623b8-2f1e-4787-afb9-248660ccb36c" providerId="ADAL" clId="{C4CA2625-93F2-4DE5-8741-5EE63A7D6B9F}" dt="2024-01-23T13:10:32.569" v="228" actId="1076"/>
          <ac:cxnSpMkLst>
            <pc:docMk/>
            <pc:sldMk cId="0" sldId="257"/>
            <ac:cxnSpMk id="136" creationId="{DEA019C7-D128-6603-87A7-9C57B07FC171}"/>
          </ac:cxnSpMkLst>
        </pc:cxnChg>
        <pc:cxnChg chg="mod">
          <ac:chgData name="Fioccone Chiara" userId="bd2623b8-2f1e-4787-afb9-248660ccb36c" providerId="ADAL" clId="{C4CA2625-93F2-4DE5-8741-5EE63A7D6B9F}" dt="2024-01-23T13:10:32.569" v="228" actId="1076"/>
          <ac:cxnSpMkLst>
            <pc:docMk/>
            <pc:sldMk cId="0" sldId="257"/>
            <ac:cxnSpMk id="137" creationId="{8FF39DDE-83E7-7B03-DE3C-A02904CAB8FD}"/>
          </ac:cxnSpMkLst>
        </pc:cxnChg>
        <pc:cxnChg chg="mod">
          <ac:chgData name="Fioccone Chiara" userId="bd2623b8-2f1e-4787-afb9-248660ccb36c" providerId="ADAL" clId="{C4CA2625-93F2-4DE5-8741-5EE63A7D6B9F}" dt="2024-01-23T13:10:32.569" v="228" actId="1076"/>
          <ac:cxnSpMkLst>
            <pc:docMk/>
            <pc:sldMk cId="0" sldId="257"/>
            <ac:cxnSpMk id="138" creationId="{58976202-5529-6917-82B5-3FE25CE91255}"/>
          </ac:cxnSpMkLst>
        </pc:cxnChg>
        <pc:cxnChg chg="mod">
          <ac:chgData name="Fioccone Chiara" userId="bd2623b8-2f1e-4787-afb9-248660ccb36c" providerId="ADAL" clId="{C4CA2625-93F2-4DE5-8741-5EE63A7D6B9F}" dt="2024-01-23T13:10:32.569" v="228" actId="1076"/>
          <ac:cxnSpMkLst>
            <pc:docMk/>
            <pc:sldMk cId="0" sldId="257"/>
            <ac:cxnSpMk id="139" creationId="{414966C1-571F-AD0B-A150-253625E59107}"/>
          </ac:cxnSpMkLst>
        </pc:cxnChg>
        <pc:cxnChg chg="mod">
          <ac:chgData name="Fioccone Chiara" userId="bd2623b8-2f1e-4787-afb9-248660ccb36c" providerId="ADAL" clId="{C4CA2625-93F2-4DE5-8741-5EE63A7D6B9F}" dt="2024-01-23T13:10:32.569" v="228" actId="1076"/>
          <ac:cxnSpMkLst>
            <pc:docMk/>
            <pc:sldMk cId="0" sldId="257"/>
            <ac:cxnSpMk id="140" creationId="{BCA2CA20-19C3-F304-93EE-B05544F7616E}"/>
          </ac:cxnSpMkLst>
        </pc:cxnChg>
        <pc:cxnChg chg="mod">
          <ac:chgData name="Fioccone Chiara" userId="bd2623b8-2f1e-4787-afb9-248660ccb36c" providerId="ADAL" clId="{C4CA2625-93F2-4DE5-8741-5EE63A7D6B9F}" dt="2024-01-23T13:10:32.569" v="228" actId="1076"/>
          <ac:cxnSpMkLst>
            <pc:docMk/>
            <pc:sldMk cId="0" sldId="257"/>
            <ac:cxnSpMk id="142" creationId="{31A247E2-D072-0007-2760-9D8E667166B1}"/>
          </ac:cxnSpMkLst>
        </pc:cxnChg>
        <pc:cxnChg chg="mod">
          <ac:chgData name="Fioccone Chiara" userId="bd2623b8-2f1e-4787-afb9-248660ccb36c" providerId="ADAL" clId="{C4CA2625-93F2-4DE5-8741-5EE63A7D6B9F}" dt="2024-01-23T13:10:32.569" v="228" actId="1076"/>
          <ac:cxnSpMkLst>
            <pc:docMk/>
            <pc:sldMk cId="0" sldId="257"/>
            <ac:cxnSpMk id="184" creationId="{6C1E55C2-3126-9DAF-229C-DAD54FC2922F}"/>
          </ac:cxnSpMkLst>
        </pc:cxnChg>
        <pc:cxnChg chg="mod">
          <ac:chgData name="Fioccone Chiara" userId="bd2623b8-2f1e-4787-afb9-248660ccb36c" providerId="ADAL" clId="{C4CA2625-93F2-4DE5-8741-5EE63A7D6B9F}" dt="2024-01-23T13:10:32.569" v="228" actId="1076"/>
          <ac:cxnSpMkLst>
            <pc:docMk/>
            <pc:sldMk cId="0" sldId="257"/>
            <ac:cxnSpMk id="201" creationId="{BC8415C7-812E-599B-A0F5-0A75BDF33596}"/>
          </ac:cxnSpMkLst>
        </pc:cxnChg>
        <pc:cxnChg chg="mod">
          <ac:chgData name="Fioccone Chiara" userId="bd2623b8-2f1e-4787-afb9-248660ccb36c" providerId="ADAL" clId="{C4CA2625-93F2-4DE5-8741-5EE63A7D6B9F}" dt="2024-01-23T13:10:32.569" v="228" actId="1076"/>
          <ac:cxnSpMkLst>
            <pc:docMk/>
            <pc:sldMk cId="0" sldId="257"/>
            <ac:cxnSpMk id="205" creationId="{940B3E14-286F-760E-7065-80156A57F140}"/>
          </ac:cxnSpMkLst>
        </pc:cxnChg>
        <pc:cxnChg chg="mod">
          <ac:chgData name="Fioccone Chiara" userId="bd2623b8-2f1e-4787-afb9-248660ccb36c" providerId="ADAL" clId="{C4CA2625-93F2-4DE5-8741-5EE63A7D6B9F}" dt="2024-01-23T13:10:32.569" v="228" actId="1076"/>
          <ac:cxnSpMkLst>
            <pc:docMk/>
            <pc:sldMk cId="0" sldId="257"/>
            <ac:cxnSpMk id="209" creationId="{A2DFCA4C-029F-2F0D-CBB9-E9CCBE12F2F8}"/>
          </ac:cxnSpMkLst>
        </pc:cxnChg>
        <pc:cxnChg chg="mod">
          <ac:chgData name="Fioccone Chiara" userId="bd2623b8-2f1e-4787-afb9-248660ccb36c" providerId="ADAL" clId="{C4CA2625-93F2-4DE5-8741-5EE63A7D6B9F}" dt="2024-01-23T13:10:32.569" v="228" actId="1076"/>
          <ac:cxnSpMkLst>
            <pc:docMk/>
            <pc:sldMk cId="0" sldId="257"/>
            <ac:cxnSpMk id="214" creationId="{29D56C15-CFA7-4423-A2F4-CF31A793ECE6}"/>
          </ac:cxnSpMkLst>
        </pc:cxnChg>
        <pc:cxnChg chg="del mod">
          <ac:chgData name="Fioccone Chiara" userId="bd2623b8-2f1e-4787-afb9-248660ccb36c" providerId="ADAL" clId="{C4CA2625-93F2-4DE5-8741-5EE63A7D6B9F}" dt="2024-01-19T14:42:14.623" v="26" actId="478"/>
          <ac:cxnSpMkLst>
            <pc:docMk/>
            <pc:sldMk cId="0" sldId="257"/>
            <ac:cxnSpMk id="218" creationId="{6998508C-B061-68E2-A538-E2B9E50CACA9}"/>
          </ac:cxnSpMkLst>
        </pc:cxnChg>
        <pc:cxnChg chg="del mod">
          <ac:chgData name="Fioccone Chiara" userId="bd2623b8-2f1e-4787-afb9-248660ccb36c" providerId="ADAL" clId="{C4CA2625-93F2-4DE5-8741-5EE63A7D6B9F}" dt="2024-01-19T14:42:14.623" v="26" actId="478"/>
          <ac:cxnSpMkLst>
            <pc:docMk/>
            <pc:sldMk cId="0" sldId="257"/>
            <ac:cxnSpMk id="223" creationId="{981C1E72-82A9-1256-F17F-E043D3257254}"/>
          </ac:cxnSpMkLst>
        </pc:cxnChg>
        <pc:cxnChg chg="del mod">
          <ac:chgData name="Fioccone Chiara" userId="bd2623b8-2f1e-4787-afb9-248660ccb36c" providerId="ADAL" clId="{C4CA2625-93F2-4DE5-8741-5EE63A7D6B9F}" dt="2024-01-19T14:42:14.623" v="26" actId="478"/>
          <ac:cxnSpMkLst>
            <pc:docMk/>
            <pc:sldMk cId="0" sldId="257"/>
            <ac:cxnSpMk id="227" creationId="{B100519B-AAB7-6635-EBF2-DDE44FB9B274}"/>
          </ac:cxnSpMkLst>
        </pc:cxnChg>
        <pc:cxnChg chg="del mod">
          <ac:chgData name="Fioccone Chiara" userId="bd2623b8-2f1e-4787-afb9-248660ccb36c" providerId="ADAL" clId="{C4CA2625-93F2-4DE5-8741-5EE63A7D6B9F}" dt="2024-01-19T14:42:14.623" v="26" actId="478"/>
          <ac:cxnSpMkLst>
            <pc:docMk/>
            <pc:sldMk cId="0" sldId="257"/>
            <ac:cxnSpMk id="231" creationId="{5608B173-1635-2182-569F-B1C99E00C4BB}"/>
          </ac:cxnSpMkLst>
        </pc:cxnChg>
        <pc:cxnChg chg="del mod">
          <ac:chgData name="Fioccone Chiara" userId="bd2623b8-2f1e-4787-afb9-248660ccb36c" providerId="ADAL" clId="{C4CA2625-93F2-4DE5-8741-5EE63A7D6B9F}" dt="2024-01-19T14:42:14.623" v="26" actId="478"/>
          <ac:cxnSpMkLst>
            <pc:docMk/>
            <pc:sldMk cId="0" sldId="257"/>
            <ac:cxnSpMk id="239" creationId="{24E21EF7-A859-E4D4-C96E-8F6779CB141C}"/>
          </ac:cxnSpMkLst>
        </pc:cxnChg>
        <pc:cxnChg chg="del mod">
          <ac:chgData name="Fioccone Chiara" userId="bd2623b8-2f1e-4787-afb9-248660ccb36c" providerId="ADAL" clId="{C4CA2625-93F2-4DE5-8741-5EE63A7D6B9F}" dt="2024-01-19T14:42:14.623" v="26" actId="478"/>
          <ac:cxnSpMkLst>
            <pc:docMk/>
            <pc:sldMk cId="0" sldId="257"/>
            <ac:cxnSpMk id="243" creationId="{E4164039-91AC-4AF1-70B1-FC1C2785F4B1}"/>
          </ac:cxnSpMkLst>
        </pc:cxnChg>
        <pc:cxnChg chg="del mod">
          <ac:chgData name="Fioccone Chiara" userId="bd2623b8-2f1e-4787-afb9-248660ccb36c" providerId="ADAL" clId="{C4CA2625-93F2-4DE5-8741-5EE63A7D6B9F}" dt="2024-01-19T14:42:14.623" v="26" actId="478"/>
          <ac:cxnSpMkLst>
            <pc:docMk/>
            <pc:sldMk cId="0" sldId="257"/>
            <ac:cxnSpMk id="248" creationId="{C054C961-6DCF-EA62-F4F3-90E167413D00}"/>
          </ac:cxnSpMkLst>
        </pc:cxnChg>
        <pc:cxnChg chg="del mod">
          <ac:chgData name="Fioccone Chiara" userId="bd2623b8-2f1e-4787-afb9-248660ccb36c" providerId="ADAL" clId="{C4CA2625-93F2-4DE5-8741-5EE63A7D6B9F}" dt="2024-01-19T14:42:14.623" v="26" actId="478"/>
          <ac:cxnSpMkLst>
            <pc:docMk/>
            <pc:sldMk cId="0" sldId="257"/>
            <ac:cxnSpMk id="252" creationId="{0752EE2C-4F5B-CD9C-6A86-687A42ABD84A}"/>
          </ac:cxnSpMkLst>
        </pc:cxnChg>
        <pc:cxnChg chg="del mod">
          <ac:chgData name="Fioccone Chiara" userId="bd2623b8-2f1e-4787-afb9-248660ccb36c" providerId="ADAL" clId="{C4CA2625-93F2-4DE5-8741-5EE63A7D6B9F}" dt="2024-01-19T14:42:14.623" v="26" actId="478"/>
          <ac:cxnSpMkLst>
            <pc:docMk/>
            <pc:sldMk cId="0" sldId="257"/>
            <ac:cxnSpMk id="256" creationId="{EA17DBA0-16C4-1BC6-6F79-2E258E96BD73}"/>
          </ac:cxnSpMkLst>
        </pc:cxnChg>
      </pc:sldChg>
      <pc:sldChg chg="addSp delSp modSp add mod">
        <pc:chgData name="Fioccone Chiara" userId="bd2623b8-2f1e-4787-afb9-248660ccb36c" providerId="ADAL" clId="{C4CA2625-93F2-4DE5-8741-5EE63A7D6B9F}" dt="2024-01-30T15:17:00.452" v="1161" actId="20577"/>
        <pc:sldMkLst>
          <pc:docMk/>
          <pc:sldMk cId="2658306371" sldId="258"/>
        </pc:sldMkLst>
        <pc:spChg chg="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2" creationId="{00000000-0000-0000-0000-000000000000}"/>
          </ac:spMkLst>
        </pc:spChg>
        <pc:spChg chg="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3" creationId="{B6AA02B4-59AF-B8B4-CAE7-9ACC1707B813}"/>
          </ac:spMkLst>
        </pc:spChg>
        <pc:spChg chg="del">
          <ac:chgData name="Fioccone Chiara" userId="bd2623b8-2f1e-4787-afb9-248660ccb36c" providerId="ADAL" clId="{C4CA2625-93F2-4DE5-8741-5EE63A7D6B9F}" dt="2024-01-19T14:36:48.702" v="10" actId="478"/>
          <ac:spMkLst>
            <pc:docMk/>
            <pc:sldMk cId="2658306371" sldId="258"/>
            <ac:spMk id="4" creationId="{A6638BBD-DA89-49E2-57A8-BFC82B9FB0B8}"/>
          </ac:spMkLst>
        </pc:spChg>
        <pc:spChg chg="add mod">
          <ac:chgData name="Fioccone Chiara" userId="bd2623b8-2f1e-4787-afb9-248660ccb36c" providerId="ADAL" clId="{C4CA2625-93F2-4DE5-8741-5EE63A7D6B9F}" dt="2024-01-19T14:47:30.696" v="47" actId="1076"/>
          <ac:spMkLst>
            <pc:docMk/>
            <pc:sldMk cId="2658306371" sldId="258"/>
            <ac:spMk id="5" creationId="{7342E3AC-4377-51F8-F7E4-514BF375D5AB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6" creationId="{B76D1C11-ACD2-FAB7-E44E-9E2C750986F6}"/>
          </ac:spMkLst>
        </pc:spChg>
        <pc:spChg chg="add mod">
          <ac:chgData name="Fioccone Chiara" userId="bd2623b8-2f1e-4787-afb9-248660ccb36c" providerId="ADAL" clId="{C4CA2625-93F2-4DE5-8741-5EE63A7D6B9F}" dt="2024-01-30T15:17:00.452" v="1161" actId="20577"/>
          <ac:spMkLst>
            <pc:docMk/>
            <pc:sldMk cId="2658306371" sldId="258"/>
            <ac:spMk id="7" creationId="{F3017DB6-6E4C-D26A-4EAF-99CF7FA7D401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8" creationId="{9A8221BC-3561-7816-A9C8-0A6CD368C8FC}"/>
          </ac:spMkLst>
        </pc:spChg>
        <pc:spChg chg="add 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8" creationId="{F09E53F5-17F8-30BE-F57B-627ED309170E}"/>
          </ac:spMkLst>
        </pc:spChg>
        <pc:spChg chg="add mod">
          <ac:chgData name="Fioccone Chiara" userId="bd2623b8-2f1e-4787-afb9-248660ccb36c" providerId="ADAL" clId="{C4CA2625-93F2-4DE5-8741-5EE63A7D6B9F}" dt="2024-01-23T14:22:14.179" v="834" actId="1076"/>
          <ac:spMkLst>
            <pc:docMk/>
            <pc:sldMk cId="2658306371" sldId="258"/>
            <ac:spMk id="11" creationId="{6FB63705-8092-E1F6-C27C-A953E7B19B0D}"/>
          </ac:spMkLst>
        </pc:spChg>
        <pc:spChg chg="add 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13" creationId="{A9FCEFB9-B636-2194-AE52-6AFC35746D1C}"/>
          </ac:spMkLst>
        </pc:spChg>
        <pc:spChg chg="add 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15" creationId="{53996B29-3CD2-713D-2E7B-1ED1166A0516}"/>
          </ac:spMkLst>
        </pc:spChg>
        <pc:spChg chg="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25" creationId="{07EE3E6E-47F7-5958-3772-0190012CF29C}"/>
          </ac:spMkLst>
        </pc:spChg>
        <pc:spChg chg="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26" creationId="{6E2F174A-EA74-A7BB-F466-BC1F79532891}"/>
          </ac:spMkLst>
        </pc:spChg>
        <pc:spChg chg="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27" creationId="{056E6BC9-504F-3DAA-1CB1-9367539BF914}"/>
          </ac:spMkLst>
        </pc:spChg>
        <pc:spChg chg="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28" creationId="{D4FD7142-A94B-5C79-E85F-22B9C760C354}"/>
          </ac:spMkLst>
        </pc:spChg>
        <pc:spChg chg="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29" creationId="{6571B8FE-5C38-26EE-95D3-26F8DAB517B5}"/>
          </ac:spMkLst>
        </pc:spChg>
        <pc:spChg chg="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30" creationId="{B1143390-8B86-E4EB-AE6E-4630C9BE52C3}"/>
          </ac:spMkLst>
        </pc:spChg>
        <pc:spChg chg="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31" creationId="{C3587713-021F-B375-61BE-5E4F916CD572}"/>
          </ac:spMkLst>
        </pc:spChg>
        <pc:spChg chg="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32" creationId="{F2794466-1E67-B02A-E6BE-F852DBA6EB75}"/>
          </ac:spMkLst>
        </pc:spChg>
        <pc:spChg chg="del mod">
          <ac:chgData name="Fioccone Chiara" userId="bd2623b8-2f1e-4787-afb9-248660ccb36c" providerId="ADAL" clId="{C4CA2625-93F2-4DE5-8741-5EE63A7D6B9F}" dt="2024-01-23T13:19:52.872" v="306" actId="478"/>
          <ac:spMkLst>
            <pc:docMk/>
            <pc:sldMk cId="2658306371" sldId="258"/>
            <ac:spMk id="33" creationId="{987CAB35-5078-7E40-0254-3FFBFA0CC267}"/>
          </ac:spMkLst>
        </pc:spChg>
        <pc:spChg chg="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34" creationId="{F8454B19-9E06-04C0-9B9E-85F8CA6B4D6B}"/>
          </ac:spMkLst>
        </pc:spChg>
        <pc:spChg chg="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35" creationId="{4BDCBB12-CBB2-7B33-217D-0BED299D83FC}"/>
          </ac:spMkLst>
        </pc:spChg>
        <pc:spChg chg="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36" creationId="{29803533-113F-4B4F-4A89-2B4F51FD189E}"/>
          </ac:spMkLst>
        </pc:spChg>
        <pc:spChg chg="mod">
          <ac:chgData name="Fioccone Chiara" userId="bd2623b8-2f1e-4787-afb9-248660ccb36c" providerId="ADAL" clId="{C4CA2625-93F2-4DE5-8741-5EE63A7D6B9F}" dt="2024-01-23T14:19:40.523" v="812" actId="1076"/>
          <ac:spMkLst>
            <pc:docMk/>
            <pc:sldMk cId="2658306371" sldId="258"/>
            <ac:spMk id="38" creationId="{A9F61883-8F0F-F598-522F-850000EB1430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40" creationId="{2DE29AE4-9FCB-AAE3-5970-19F6E6D92624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45" creationId="{83EF98CE-948A-AE2C-113D-6333C1CAE89C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46" creationId="{739974BC-DE52-2781-EAEE-11DBF6EB4604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59" creationId="{BD48D7A0-2209-E602-A605-24D206729690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60" creationId="{D9107DDA-2047-18E6-DD40-C9CAC181A138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61" creationId="{0E3D3475-802C-7659-AE36-829B5649A46D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62" creationId="{048321EE-E32C-810E-DE9D-E48BBA58742B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63" creationId="{786C9D4B-A541-D3AA-D0C3-6CF9DD36AE91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64" creationId="{77BC0650-4DC5-F437-4019-C5BD12B8691F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66" creationId="{1AFEB993-B3D8-46CD-98E7-794FF7DDA0E3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69" creationId="{9B9DF621-50EB-3D53-D89C-7E1609E85B3E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73" creationId="{68A4584E-B24A-99FF-D992-BA2352D9C77E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75" creationId="{8AE003CC-9CBD-C0D0-2706-15303132EC83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76" creationId="{D3870E10-06FE-C5F3-09D2-414ACCF5C8DE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78" creationId="{8175DF4E-60FC-20A0-6902-6B6C99CF9EB2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79" creationId="{92BEF7E2-1E8C-DCA3-F5B1-B2D05D331A9A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81" creationId="{CDFB377F-4655-FC98-B69B-7FBA6C9F821C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82" creationId="{6C8A9ABD-13E7-7312-C946-4F0C6877A65E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84" creationId="{41D98111-6232-9066-5889-7D02E2CC134A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85" creationId="{011789B7-99A3-E7EA-E6B7-FEDD1140EEFD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86" creationId="{B4C81A6F-971C-9E33-E34C-33B56B9F5918}"/>
          </ac:spMkLst>
        </pc:spChg>
        <pc:spChg chg="del">
          <ac:chgData name="Fioccone Chiara" userId="bd2623b8-2f1e-4787-afb9-248660ccb36c" providerId="ADAL" clId="{C4CA2625-93F2-4DE5-8741-5EE63A7D6B9F}" dt="2024-01-19T14:36:45.739" v="9" actId="478"/>
          <ac:spMkLst>
            <pc:docMk/>
            <pc:sldMk cId="2658306371" sldId="258"/>
            <ac:spMk id="87" creationId="{1F963CF7-FDDC-AA7E-AA82-9C75D19EAEA5}"/>
          </ac:spMkLst>
        </pc:spChg>
        <pc:cxnChg chg="add mod">
          <ac:chgData name="Fioccone Chiara" userId="bd2623b8-2f1e-4787-afb9-248660ccb36c" providerId="ADAL" clId="{C4CA2625-93F2-4DE5-8741-5EE63A7D6B9F}" dt="2024-01-23T14:19:40.523" v="812" actId="1076"/>
          <ac:cxnSpMkLst>
            <pc:docMk/>
            <pc:sldMk cId="2658306371" sldId="258"/>
            <ac:cxnSpMk id="4" creationId="{87F53FE5-7968-A7DF-3B42-95C22F0D16D2}"/>
          </ac:cxnSpMkLst>
        </pc:cxnChg>
        <pc:cxnChg chg="add mod">
          <ac:chgData name="Fioccone Chiara" userId="bd2623b8-2f1e-4787-afb9-248660ccb36c" providerId="ADAL" clId="{C4CA2625-93F2-4DE5-8741-5EE63A7D6B9F}" dt="2024-01-23T14:19:40.523" v="812" actId="1076"/>
          <ac:cxnSpMkLst>
            <pc:docMk/>
            <pc:sldMk cId="2658306371" sldId="258"/>
            <ac:cxnSpMk id="9" creationId="{92955F1C-4F2B-10B1-362F-43378420AD17}"/>
          </ac:cxnSpMkLst>
        </pc:cxnChg>
        <pc:cxnChg chg="add mod">
          <ac:chgData name="Fioccone Chiara" userId="bd2623b8-2f1e-4787-afb9-248660ccb36c" providerId="ADAL" clId="{C4CA2625-93F2-4DE5-8741-5EE63A7D6B9F}" dt="2024-01-23T14:19:40.523" v="812" actId="1076"/>
          <ac:cxnSpMkLst>
            <pc:docMk/>
            <pc:sldMk cId="2658306371" sldId="258"/>
            <ac:cxnSpMk id="10" creationId="{967828C8-DC38-11FF-BDD7-DF18B2CCE5E3}"/>
          </ac:cxnSpMkLst>
        </pc:cxnChg>
        <pc:cxnChg chg="add del mod">
          <ac:chgData name="Fioccone Chiara" userId="bd2623b8-2f1e-4787-afb9-248660ccb36c" providerId="ADAL" clId="{C4CA2625-93F2-4DE5-8741-5EE63A7D6B9F}" dt="2024-01-23T13:21:24.983" v="316" actId="478"/>
          <ac:cxnSpMkLst>
            <pc:docMk/>
            <pc:sldMk cId="2658306371" sldId="258"/>
            <ac:cxnSpMk id="11" creationId="{AFC53F76-74FC-02F2-24EF-0525712053F6}"/>
          </ac:cxnSpMkLst>
        </pc:cxnChg>
        <pc:cxnChg chg="del mod">
          <ac:chgData name="Fioccone Chiara" userId="bd2623b8-2f1e-4787-afb9-248660ccb36c" providerId="ADAL" clId="{C4CA2625-93F2-4DE5-8741-5EE63A7D6B9F}" dt="2024-01-19T14:36:45.739" v="9" actId="478"/>
          <ac:cxnSpMkLst>
            <pc:docMk/>
            <pc:sldMk cId="2658306371" sldId="258"/>
            <ac:cxnSpMk id="14" creationId="{1F4015A6-0302-C294-505F-235D6E839FAF}"/>
          </ac:cxnSpMkLst>
        </pc:cxnChg>
        <pc:cxnChg chg="del">
          <ac:chgData name="Fioccone Chiara" userId="bd2623b8-2f1e-4787-afb9-248660ccb36c" providerId="ADAL" clId="{C4CA2625-93F2-4DE5-8741-5EE63A7D6B9F}" dt="2024-01-19T14:36:45.739" v="9" actId="478"/>
          <ac:cxnSpMkLst>
            <pc:docMk/>
            <pc:sldMk cId="2658306371" sldId="258"/>
            <ac:cxnSpMk id="17" creationId="{BAE800D6-3BA2-FD54-D5B5-E4874CE66EFF}"/>
          </ac:cxnSpMkLst>
        </pc:cxnChg>
        <pc:cxnChg chg="del">
          <ac:chgData name="Fioccone Chiara" userId="bd2623b8-2f1e-4787-afb9-248660ccb36c" providerId="ADAL" clId="{C4CA2625-93F2-4DE5-8741-5EE63A7D6B9F}" dt="2024-01-19T14:36:45.739" v="9" actId="478"/>
          <ac:cxnSpMkLst>
            <pc:docMk/>
            <pc:sldMk cId="2658306371" sldId="258"/>
            <ac:cxnSpMk id="41" creationId="{7E3C750D-E2EE-B975-64BE-EF1B5B7EBCF5}"/>
          </ac:cxnSpMkLst>
        </pc:cxnChg>
        <pc:cxnChg chg="mod">
          <ac:chgData name="Fioccone Chiara" userId="bd2623b8-2f1e-4787-afb9-248660ccb36c" providerId="ADAL" clId="{C4CA2625-93F2-4DE5-8741-5EE63A7D6B9F}" dt="2024-01-23T14:19:40.523" v="812" actId="1076"/>
          <ac:cxnSpMkLst>
            <pc:docMk/>
            <pc:sldMk cId="2658306371" sldId="258"/>
            <ac:cxnSpMk id="47" creationId="{064C7A76-FB99-AF38-9CBB-5315FE3820CA}"/>
          </ac:cxnSpMkLst>
        </pc:cxnChg>
        <pc:cxnChg chg="mod">
          <ac:chgData name="Fioccone Chiara" userId="bd2623b8-2f1e-4787-afb9-248660ccb36c" providerId="ADAL" clId="{C4CA2625-93F2-4DE5-8741-5EE63A7D6B9F}" dt="2024-01-23T14:19:40.523" v="812" actId="1076"/>
          <ac:cxnSpMkLst>
            <pc:docMk/>
            <pc:sldMk cId="2658306371" sldId="258"/>
            <ac:cxnSpMk id="48" creationId="{1B17C83B-3F02-1B5F-D5CF-EEB556FF3878}"/>
          </ac:cxnSpMkLst>
        </pc:cxnChg>
        <pc:cxnChg chg="mod">
          <ac:chgData name="Fioccone Chiara" userId="bd2623b8-2f1e-4787-afb9-248660ccb36c" providerId="ADAL" clId="{C4CA2625-93F2-4DE5-8741-5EE63A7D6B9F}" dt="2024-01-23T14:19:40.523" v="812" actId="1076"/>
          <ac:cxnSpMkLst>
            <pc:docMk/>
            <pc:sldMk cId="2658306371" sldId="258"/>
            <ac:cxnSpMk id="49" creationId="{C385111C-FC6B-2A27-1077-A816EF659F73}"/>
          </ac:cxnSpMkLst>
        </pc:cxnChg>
        <pc:cxnChg chg="mod">
          <ac:chgData name="Fioccone Chiara" userId="bd2623b8-2f1e-4787-afb9-248660ccb36c" providerId="ADAL" clId="{C4CA2625-93F2-4DE5-8741-5EE63A7D6B9F}" dt="2024-01-23T14:19:40.523" v="812" actId="1076"/>
          <ac:cxnSpMkLst>
            <pc:docMk/>
            <pc:sldMk cId="2658306371" sldId="258"/>
            <ac:cxnSpMk id="50" creationId="{53F17866-6004-976D-A3C8-5BC651C0539D}"/>
          </ac:cxnSpMkLst>
        </pc:cxnChg>
        <pc:cxnChg chg="mod">
          <ac:chgData name="Fioccone Chiara" userId="bd2623b8-2f1e-4787-afb9-248660ccb36c" providerId="ADAL" clId="{C4CA2625-93F2-4DE5-8741-5EE63A7D6B9F}" dt="2024-01-23T14:19:40.523" v="812" actId="1076"/>
          <ac:cxnSpMkLst>
            <pc:docMk/>
            <pc:sldMk cId="2658306371" sldId="258"/>
            <ac:cxnSpMk id="51" creationId="{230B8B03-40BC-76A0-C8A1-573300212EBA}"/>
          </ac:cxnSpMkLst>
        </pc:cxnChg>
        <pc:cxnChg chg="mod">
          <ac:chgData name="Fioccone Chiara" userId="bd2623b8-2f1e-4787-afb9-248660ccb36c" providerId="ADAL" clId="{C4CA2625-93F2-4DE5-8741-5EE63A7D6B9F}" dt="2024-01-23T14:19:40.523" v="812" actId="1076"/>
          <ac:cxnSpMkLst>
            <pc:docMk/>
            <pc:sldMk cId="2658306371" sldId="258"/>
            <ac:cxnSpMk id="52" creationId="{1D3261C1-CE9B-22D5-7BA3-B631B04EA418}"/>
          </ac:cxnSpMkLst>
        </pc:cxnChg>
        <pc:cxnChg chg="del mod">
          <ac:chgData name="Fioccone Chiara" userId="bd2623b8-2f1e-4787-afb9-248660ccb36c" providerId="ADAL" clId="{C4CA2625-93F2-4DE5-8741-5EE63A7D6B9F}" dt="2024-01-23T13:19:55.495" v="307" actId="478"/>
          <ac:cxnSpMkLst>
            <pc:docMk/>
            <pc:sldMk cId="2658306371" sldId="258"/>
            <ac:cxnSpMk id="53" creationId="{2BB14E0D-AC0C-66BD-C0FD-DCA5227C9B3B}"/>
          </ac:cxnSpMkLst>
        </pc:cxnChg>
        <pc:cxnChg chg="mod">
          <ac:chgData name="Fioccone Chiara" userId="bd2623b8-2f1e-4787-afb9-248660ccb36c" providerId="ADAL" clId="{C4CA2625-93F2-4DE5-8741-5EE63A7D6B9F}" dt="2024-01-23T14:19:40.523" v="812" actId="1076"/>
          <ac:cxnSpMkLst>
            <pc:docMk/>
            <pc:sldMk cId="2658306371" sldId="258"/>
            <ac:cxnSpMk id="54" creationId="{CC272194-8800-B903-1D1F-D72119C6EF0B}"/>
          </ac:cxnSpMkLst>
        </pc:cxnChg>
        <pc:cxnChg chg="mod">
          <ac:chgData name="Fioccone Chiara" userId="bd2623b8-2f1e-4787-afb9-248660ccb36c" providerId="ADAL" clId="{C4CA2625-93F2-4DE5-8741-5EE63A7D6B9F}" dt="2024-01-23T14:19:40.523" v="812" actId="1076"/>
          <ac:cxnSpMkLst>
            <pc:docMk/>
            <pc:sldMk cId="2658306371" sldId="258"/>
            <ac:cxnSpMk id="55" creationId="{A4C8E27C-88C2-9040-C4E1-67DC54EB87F3}"/>
          </ac:cxnSpMkLst>
        </pc:cxnChg>
        <pc:cxnChg chg="mod">
          <ac:chgData name="Fioccone Chiara" userId="bd2623b8-2f1e-4787-afb9-248660ccb36c" providerId="ADAL" clId="{C4CA2625-93F2-4DE5-8741-5EE63A7D6B9F}" dt="2024-01-23T14:19:40.523" v="812" actId="1076"/>
          <ac:cxnSpMkLst>
            <pc:docMk/>
            <pc:sldMk cId="2658306371" sldId="258"/>
            <ac:cxnSpMk id="56" creationId="{9E64CBBF-E370-E450-5F01-D540EE191F49}"/>
          </ac:cxnSpMkLst>
        </pc:cxnChg>
        <pc:cxnChg chg="del">
          <ac:chgData name="Fioccone Chiara" userId="bd2623b8-2f1e-4787-afb9-248660ccb36c" providerId="ADAL" clId="{C4CA2625-93F2-4DE5-8741-5EE63A7D6B9F}" dt="2024-01-19T14:36:45.739" v="9" actId="478"/>
          <ac:cxnSpMkLst>
            <pc:docMk/>
            <pc:sldMk cId="2658306371" sldId="258"/>
            <ac:cxnSpMk id="67" creationId="{AF9CAEB8-A212-19D6-E0BE-1A45538A013C}"/>
          </ac:cxnSpMkLst>
        </pc:cxnChg>
        <pc:cxnChg chg="del">
          <ac:chgData name="Fioccone Chiara" userId="bd2623b8-2f1e-4787-afb9-248660ccb36c" providerId="ADAL" clId="{C4CA2625-93F2-4DE5-8741-5EE63A7D6B9F}" dt="2024-01-19T14:36:45.739" v="9" actId="478"/>
          <ac:cxnSpMkLst>
            <pc:docMk/>
            <pc:sldMk cId="2658306371" sldId="258"/>
            <ac:cxnSpMk id="74" creationId="{32C8AA6A-F85B-6FD1-8291-39E5CAB5F8A3}"/>
          </ac:cxnSpMkLst>
        </pc:cxnChg>
        <pc:cxnChg chg="del">
          <ac:chgData name="Fioccone Chiara" userId="bd2623b8-2f1e-4787-afb9-248660ccb36c" providerId="ADAL" clId="{C4CA2625-93F2-4DE5-8741-5EE63A7D6B9F}" dt="2024-01-19T14:36:45.739" v="9" actId="478"/>
          <ac:cxnSpMkLst>
            <pc:docMk/>
            <pc:sldMk cId="2658306371" sldId="258"/>
            <ac:cxnSpMk id="77" creationId="{1712DF1B-6FB4-755A-4057-BDC804912024}"/>
          </ac:cxnSpMkLst>
        </pc:cxnChg>
        <pc:cxnChg chg="del">
          <ac:chgData name="Fioccone Chiara" userId="bd2623b8-2f1e-4787-afb9-248660ccb36c" providerId="ADAL" clId="{C4CA2625-93F2-4DE5-8741-5EE63A7D6B9F}" dt="2024-01-19T14:36:45.739" v="9" actId="478"/>
          <ac:cxnSpMkLst>
            <pc:docMk/>
            <pc:sldMk cId="2658306371" sldId="258"/>
            <ac:cxnSpMk id="80" creationId="{FA0C0558-A044-63A9-FE51-8BD7166021F8}"/>
          </ac:cxnSpMkLst>
        </pc:cxnChg>
        <pc:cxnChg chg="del">
          <ac:chgData name="Fioccone Chiara" userId="bd2623b8-2f1e-4787-afb9-248660ccb36c" providerId="ADAL" clId="{C4CA2625-93F2-4DE5-8741-5EE63A7D6B9F}" dt="2024-01-19T14:36:45.739" v="9" actId="478"/>
          <ac:cxnSpMkLst>
            <pc:docMk/>
            <pc:sldMk cId="2658306371" sldId="258"/>
            <ac:cxnSpMk id="83" creationId="{0AFDF444-A7CA-DD92-070E-1920B108F5E6}"/>
          </ac:cxnSpMkLst>
        </pc:cxnChg>
      </pc:sldChg>
      <pc:sldChg chg="addSp delSp modSp add mod ord">
        <pc:chgData name="Fioccone Chiara" userId="bd2623b8-2f1e-4787-afb9-248660ccb36c" providerId="ADAL" clId="{C4CA2625-93F2-4DE5-8741-5EE63A7D6B9F}" dt="2024-01-23T13:43:38.236" v="713" actId="1076"/>
        <pc:sldMkLst>
          <pc:docMk/>
          <pc:sldMk cId="3185717993" sldId="259"/>
        </pc:sldMkLst>
        <pc:spChg chg="del">
          <ac:chgData name="Fioccone Chiara" userId="bd2623b8-2f1e-4787-afb9-248660ccb36c" providerId="ADAL" clId="{C4CA2625-93F2-4DE5-8741-5EE63A7D6B9F}" dt="2024-01-19T14:38:50.598" v="15" actId="478"/>
          <ac:spMkLst>
            <pc:docMk/>
            <pc:sldMk cId="3185717993" sldId="259"/>
            <ac:spMk id="2" creationId="{00000000-0000-0000-0000-000000000000}"/>
          </ac:spMkLst>
        </pc:spChg>
        <pc:spChg chg="add del">
          <ac:chgData name="Fioccone Chiara" userId="bd2623b8-2f1e-4787-afb9-248660ccb36c" providerId="ADAL" clId="{C4CA2625-93F2-4DE5-8741-5EE63A7D6B9F}" dt="2024-01-21T10:17:45.288" v="154" actId="22"/>
          <ac:spMkLst>
            <pc:docMk/>
            <pc:sldMk cId="3185717993" sldId="259"/>
            <ac:spMk id="3" creationId="{07ADB1E4-769C-2256-F236-D1E794D201F0}"/>
          </ac:spMkLst>
        </pc:spChg>
        <pc:spChg chg="add mod">
          <ac:chgData name="Fioccone Chiara" userId="bd2623b8-2f1e-4787-afb9-248660ccb36c" providerId="ADAL" clId="{C4CA2625-93F2-4DE5-8741-5EE63A7D6B9F}" dt="2024-01-23T13:12:28.410" v="233" actId="1076"/>
          <ac:spMkLst>
            <pc:docMk/>
            <pc:sldMk cId="3185717993" sldId="259"/>
            <ac:spMk id="3" creationId="{997095BE-8013-6BD3-6BAB-1392B3959C66}"/>
          </ac:spMkLst>
        </pc:spChg>
        <pc:spChg chg="del">
          <ac:chgData name="Fioccone Chiara" userId="bd2623b8-2f1e-4787-afb9-248660ccb36c" providerId="ADAL" clId="{C4CA2625-93F2-4DE5-8741-5EE63A7D6B9F}" dt="2024-01-19T14:38:50.598" v="15" actId="478"/>
          <ac:spMkLst>
            <pc:docMk/>
            <pc:sldMk cId="3185717993" sldId="259"/>
            <ac:spMk id="3" creationId="{B6AA02B4-59AF-B8B4-CAE7-9ACC1707B813}"/>
          </ac:spMkLst>
        </pc:spChg>
        <pc:spChg chg="del">
          <ac:chgData name="Fioccone Chiara" userId="bd2623b8-2f1e-4787-afb9-248660ccb36c" providerId="ADAL" clId="{C4CA2625-93F2-4DE5-8741-5EE63A7D6B9F}" dt="2024-01-19T14:45:14.147" v="38" actId="478"/>
          <ac:spMkLst>
            <pc:docMk/>
            <pc:sldMk cId="3185717993" sldId="259"/>
            <ac:spMk id="4" creationId="{A6638BBD-DA89-49E2-57A8-BFC82B9FB0B8}"/>
          </ac:spMkLst>
        </pc:spChg>
        <pc:spChg chg="add mod">
          <ac:chgData name="Fioccone Chiara" userId="bd2623b8-2f1e-4787-afb9-248660ccb36c" providerId="ADAL" clId="{C4CA2625-93F2-4DE5-8741-5EE63A7D6B9F}" dt="2024-01-19T14:46:02.181" v="40" actId="1076"/>
          <ac:spMkLst>
            <pc:docMk/>
            <pc:sldMk cId="3185717993" sldId="259"/>
            <ac:spMk id="5" creationId="{60D87C58-21CE-18A2-FF52-A2382617DE1D}"/>
          </ac:spMkLst>
        </pc:spChg>
        <pc:spChg chg="add mod">
          <ac:chgData name="Fioccone Chiara" userId="bd2623b8-2f1e-4787-afb9-248660ccb36c" providerId="ADAL" clId="{C4CA2625-93F2-4DE5-8741-5EE63A7D6B9F}" dt="2024-01-23T13:36:40.582" v="637" actId="1076"/>
          <ac:spMkLst>
            <pc:docMk/>
            <pc:sldMk cId="3185717993" sldId="259"/>
            <ac:spMk id="6" creationId="{B5385B81-8401-852C-7999-0F3E4CC9AC0B}"/>
          </ac:spMkLst>
        </pc:spChg>
        <pc:spChg chg="del">
          <ac:chgData name="Fioccone Chiara" userId="bd2623b8-2f1e-4787-afb9-248660ccb36c" providerId="ADAL" clId="{C4CA2625-93F2-4DE5-8741-5EE63A7D6B9F}" dt="2024-01-19T14:45:14.147" v="38" actId="478"/>
          <ac:spMkLst>
            <pc:docMk/>
            <pc:sldMk cId="3185717993" sldId="259"/>
            <ac:spMk id="6" creationId="{B76D1C11-ACD2-FAB7-E44E-9E2C750986F6}"/>
          </ac:spMkLst>
        </pc:spChg>
        <pc:spChg chg="add mod">
          <ac:chgData name="Fioccone Chiara" userId="bd2623b8-2f1e-4787-afb9-248660ccb36c" providerId="ADAL" clId="{C4CA2625-93F2-4DE5-8741-5EE63A7D6B9F}" dt="2024-01-19T14:46:02.181" v="40" actId="1076"/>
          <ac:spMkLst>
            <pc:docMk/>
            <pc:sldMk cId="3185717993" sldId="259"/>
            <ac:spMk id="7" creationId="{42A3F066-CE23-2CE3-C5A6-2DA0E4C7DD85}"/>
          </ac:spMkLst>
        </pc:spChg>
        <pc:spChg chg="del">
          <ac:chgData name="Fioccone Chiara" userId="bd2623b8-2f1e-4787-afb9-248660ccb36c" providerId="ADAL" clId="{C4CA2625-93F2-4DE5-8741-5EE63A7D6B9F}" dt="2024-01-19T14:45:14.147" v="38" actId="478"/>
          <ac:spMkLst>
            <pc:docMk/>
            <pc:sldMk cId="3185717993" sldId="259"/>
            <ac:spMk id="8" creationId="{9A8221BC-3561-7816-A9C8-0A6CD368C8FC}"/>
          </ac:spMkLst>
        </pc:spChg>
        <pc:spChg chg="add mod">
          <ac:chgData name="Fioccone Chiara" userId="bd2623b8-2f1e-4787-afb9-248660ccb36c" providerId="ADAL" clId="{C4CA2625-93F2-4DE5-8741-5EE63A7D6B9F}" dt="2024-01-19T14:46:02.181" v="40" actId="1076"/>
          <ac:spMkLst>
            <pc:docMk/>
            <pc:sldMk cId="3185717993" sldId="259"/>
            <ac:spMk id="10" creationId="{9986DD9C-3F46-C7EE-D038-530C3B1C9283}"/>
          </ac:spMkLst>
        </pc:spChg>
        <pc:spChg chg="add mod">
          <ac:chgData name="Fioccone Chiara" userId="bd2623b8-2f1e-4787-afb9-248660ccb36c" providerId="ADAL" clId="{C4CA2625-93F2-4DE5-8741-5EE63A7D6B9F}" dt="2024-01-19T14:46:02.181" v="40" actId="1076"/>
          <ac:spMkLst>
            <pc:docMk/>
            <pc:sldMk cId="3185717993" sldId="259"/>
            <ac:spMk id="11" creationId="{59C8ADD4-5AA2-C9A9-EDC7-DEA160A03DFD}"/>
          </ac:spMkLst>
        </pc:spChg>
        <pc:spChg chg="add mod">
          <ac:chgData name="Fioccone Chiara" userId="bd2623b8-2f1e-4787-afb9-248660ccb36c" providerId="ADAL" clId="{C4CA2625-93F2-4DE5-8741-5EE63A7D6B9F}" dt="2024-01-19T14:46:02.181" v="40" actId="1076"/>
          <ac:spMkLst>
            <pc:docMk/>
            <pc:sldMk cId="3185717993" sldId="259"/>
            <ac:spMk id="12" creationId="{BCA5518F-5742-D3B8-7932-FEAB9F52F403}"/>
          </ac:spMkLst>
        </pc:spChg>
        <pc:spChg chg="add mod">
          <ac:chgData name="Fioccone Chiara" userId="bd2623b8-2f1e-4787-afb9-248660ccb36c" providerId="ADAL" clId="{C4CA2625-93F2-4DE5-8741-5EE63A7D6B9F}" dt="2024-01-19T14:46:02.181" v="40" actId="1076"/>
          <ac:spMkLst>
            <pc:docMk/>
            <pc:sldMk cId="3185717993" sldId="259"/>
            <ac:spMk id="13" creationId="{6E13B1D5-E974-8AE7-3DE0-B7847E1BF561}"/>
          </ac:spMkLst>
        </pc:spChg>
        <pc:spChg chg="mod">
          <ac:chgData name="Fioccone Chiara" userId="bd2623b8-2f1e-4787-afb9-248660ccb36c" providerId="ADAL" clId="{C4CA2625-93F2-4DE5-8741-5EE63A7D6B9F}" dt="2024-01-23T13:42:47.217" v="709" actId="14100"/>
          <ac:spMkLst>
            <pc:docMk/>
            <pc:sldMk cId="3185717993" sldId="259"/>
            <ac:spMk id="14" creationId="{1A1C7D55-3FE9-C1B8-960E-48F07C0A5FEF}"/>
          </ac:spMkLst>
        </pc:spChg>
        <pc:spChg chg="add mod">
          <ac:chgData name="Fioccone Chiara" userId="bd2623b8-2f1e-4787-afb9-248660ccb36c" providerId="ADAL" clId="{C4CA2625-93F2-4DE5-8741-5EE63A7D6B9F}" dt="2024-01-19T14:46:02.181" v="40" actId="1076"/>
          <ac:spMkLst>
            <pc:docMk/>
            <pc:sldMk cId="3185717993" sldId="259"/>
            <ac:spMk id="16" creationId="{B1006589-AE49-9662-E6A5-198AF645310D}"/>
          </ac:spMkLst>
        </pc:spChg>
        <pc:spChg chg="add mod">
          <ac:chgData name="Fioccone Chiara" userId="bd2623b8-2f1e-4787-afb9-248660ccb36c" providerId="ADAL" clId="{C4CA2625-93F2-4DE5-8741-5EE63A7D6B9F}" dt="2024-01-19T14:46:02.181" v="40" actId="1076"/>
          <ac:spMkLst>
            <pc:docMk/>
            <pc:sldMk cId="3185717993" sldId="259"/>
            <ac:spMk id="18" creationId="{0D88264B-6BCC-A1B4-E5A9-039C90D6CEB2}"/>
          </ac:spMkLst>
        </pc:spChg>
        <pc:spChg chg="add mod">
          <ac:chgData name="Fioccone Chiara" userId="bd2623b8-2f1e-4787-afb9-248660ccb36c" providerId="ADAL" clId="{C4CA2625-93F2-4DE5-8741-5EE63A7D6B9F}" dt="2024-01-19T14:46:02.181" v="40" actId="1076"/>
          <ac:spMkLst>
            <pc:docMk/>
            <pc:sldMk cId="3185717993" sldId="259"/>
            <ac:spMk id="19" creationId="{DD02BD88-9BD1-6CAD-09FF-328FEE350447}"/>
          </ac:spMkLst>
        </pc:spChg>
        <pc:spChg chg="add mod">
          <ac:chgData name="Fioccone Chiara" userId="bd2623b8-2f1e-4787-afb9-248660ccb36c" providerId="ADAL" clId="{C4CA2625-93F2-4DE5-8741-5EE63A7D6B9F}" dt="2024-01-19T14:46:02.181" v="40" actId="1076"/>
          <ac:spMkLst>
            <pc:docMk/>
            <pc:sldMk cId="3185717993" sldId="259"/>
            <ac:spMk id="21" creationId="{37B8C4AA-7875-6756-55A0-6AFA159BD497}"/>
          </ac:spMkLst>
        </pc:spChg>
        <pc:spChg chg="add mod">
          <ac:chgData name="Fioccone Chiara" userId="bd2623b8-2f1e-4787-afb9-248660ccb36c" providerId="ADAL" clId="{C4CA2625-93F2-4DE5-8741-5EE63A7D6B9F}" dt="2024-01-19T14:46:02.181" v="40" actId="1076"/>
          <ac:spMkLst>
            <pc:docMk/>
            <pc:sldMk cId="3185717993" sldId="259"/>
            <ac:spMk id="22" creationId="{82BB5B44-9B11-FE09-B992-B8FA35135DD5}"/>
          </ac:spMkLst>
        </pc:spChg>
        <pc:spChg chg="add mod">
          <ac:chgData name="Fioccone Chiara" userId="bd2623b8-2f1e-4787-afb9-248660ccb36c" providerId="ADAL" clId="{C4CA2625-93F2-4DE5-8741-5EE63A7D6B9F}" dt="2024-01-19T14:46:02.181" v="40" actId="1076"/>
          <ac:spMkLst>
            <pc:docMk/>
            <pc:sldMk cId="3185717993" sldId="259"/>
            <ac:spMk id="23" creationId="{5696A3DE-7053-1772-C9C6-B2EC3D4DBD6A}"/>
          </ac:spMkLst>
        </pc:spChg>
        <pc:spChg chg="del">
          <ac:chgData name="Fioccone Chiara" userId="bd2623b8-2f1e-4787-afb9-248660ccb36c" providerId="ADAL" clId="{C4CA2625-93F2-4DE5-8741-5EE63A7D6B9F}" dt="2024-01-19T14:38:50.598" v="15" actId="478"/>
          <ac:spMkLst>
            <pc:docMk/>
            <pc:sldMk cId="3185717993" sldId="259"/>
            <ac:spMk id="25" creationId="{07EE3E6E-47F7-5958-3772-0190012CF29C}"/>
          </ac:spMkLst>
        </pc:spChg>
        <pc:spChg chg="add mod">
          <ac:chgData name="Fioccone Chiara" userId="bd2623b8-2f1e-4787-afb9-248660ccb36c" providerId="ADAL" clId="{C4CA2625-93F2-4DE5-8741-5EE63A7D6B9F}" dt="2024-01-23T13:13:06.251" v="236" actId="1076"/>
          <ac:spMkLst>
            <pc:docMk/>
            <pc:sldMk cId="3185717993" sldId="259"/>
            <ac:spMk id="25" creationId="{3463039B-2CEF-9092-53E2-624095E3B122}"/>
          </ac:spMkLst>
        </pc:spChg>
        <pc:spChg chg="del">
          <ac:chgData name="Fioccone Chiara" userId="bd2623b8-2f1e-4787-afb9-248660ccb36c" providerId="ADAL" clId="{C4CA2625-93F2-4DE5-8741-5EE63A7D6B9F}" dt="2024-01-19T14:38:50.598" v="15" actId="478"/>
          <ac:spMkLst>
            <pc:docMk/>
            <pc:sldMk cId="3185717993" sldId="259"/>
            <ac:spMk id="26" creationId="{6E2F174A-EA74-A7BB-F466-BC1F79532891}"/>
          </ac:spMkLst>
        </pc:spChg>
        <pc:spChg chg="del">
          <ac:chgData name="Fioccone Chiara" userId="bd2623b8-2f1e-4787-afb9-248660ccb36c" providerId="ADAL" clId="{C4CA2625-93F2-4DE5-8741-5EE63A7D6B9F}" dt="2024-01-19T14:38:50.598" v="15" actId="478"/>
          <ac:spMkLst>
            <pc:docMk/>
            <pc:sldMk cId="3185717993" sldId="259"/>
            <ac:spMk id="27" creationId="{056E6BC9-504F-3DAA-1CB1-9367539BF914}"/>
          </ac:spMkLst>
        </pc:spChg>
        <pc:spChg chg="del">
          <ac:chgData name="Fioccone Chiara" userId="bd2623b8-2f1e-4787-afb9-248660ccb36c" providerId="ADAL" clId="{C4CA2625-93F2-4DE5-8741-5EE63A7D6B9F}" dt="2024-01-19T14:38:50.598" v="15" actId="478"/>
          <ac:spMkLst>
            <pc:docMk/>
            <pc:sldMk cId="3185717993" sldId="259"/>
            <ac:spMk id="28" creationId="{D4FD7142-A94B-5C79-E85F-22B9C760C354}"/>
          </ac:spMkLst>
        </pc:spChg>
        <pc:spChg chg="del">
          <ac:chgData name="Fioccone Chiara" userId="bd2623b8-2f1e-4787-afb9-248660ccb36c" providerId="ADAL" clId="{C4CA2625-93F2-4DE5-8741-5EE63A7D6B9F}" dt="2024-01-19T14:38:50.598" v="15" actId="478"/>
          <ac:spMkLst>
            <pc:docMk/>
            <pc:sldMk cId="3185717993" sldId="259"/>
            <ac:spMk id="29" creationId="{6571B8FE-5C38-26EE-95D3-26F8DAB517B5}"/>
          </ac:spMkLst>
        </pc:spChg>
        <pc:spChg chg="add mod">
          <ac:chgData name="Fioccone Chiara" userId="bd2623b8-2f1e-4787-afb9-248660ccb36c" providerId="ADAL" clId="{C4CA2625-93F2-4DE5-8741-5EE63A7D6B9F}" dt="2024-01-23T13:28:40.389" v="489" actId="14100"/>
          <ac:spMkLst>
            <pc:docMk/>
            <pc:sldMk cId="3185717993" sldId="259"/>
            <ac:spMk id="30" creationId="{4A361FA3-34C9-46DD-025D-4E19489DD5C9}"/>
          </ac:spMkLst>
        </pc:spChg>
        <pc:spChg chg="del">
          <ac:chgData name="Fioccone Chiara" userId="bd2623b8-2f1e-4787-afb9-248660ccb36c" providerId="ADAL" clId="{C4CA2625-93F2-4DE5-8741-5EE63A7D6B9F}" dt="2024-01-19T14:38:50.598" v="15" actId="478"/>
          <ac:spMkLst>
            <pc:docMk/>
            <pc:sldMk cId="3185717993" sldId="259"/>
            <ac:spMk id="30" creationId="{B1143390-8B86-E4EB-AE6E-4630C9BE52C3}"/>
          </ac:spMkLst>
        </pc:spChg>
        <pc:spChg chg="del">
          <ac:chgData name="Fioccone Chiara" userId="bd2623b8-2f1e-4787-afb9-248660ccb36c" providerId="ADAL" clId="{C4CA2625-93F2-4DE5-8741-5EE63A7D6B9F}" dt="2024-01-19T14:38:50.598" v="15" actId="478"/>
          <ac:spMkLst>
            <pc:docMk/>
            <pc:sldMk cId="3185717993" sldId="259"/>
            <ac:spMk id="31" creationId="{C3587713-021F-B375-61BE-5E4F916CD572}"/>
          </ac:spMkLst>
        </pc:spChg>
        <pc:spChg chg="add mod">
          <ac:chgData name="Fioccone Chiara" userId="bd2623b8-2f1e-4787-afb9-248660ccb36c" providerId="ADAL" clId="{C4CA2625-93F2-4DE5-8741-5EE63A7D6B9F}" dt="2024-01-23T13:32:57.972" v="606" actId="20577"/>
          <ac:spMkLst>
            <pc:docMk/>
            <pc:sldMk cId="3185717993" sldId="259"/>
            <ac:spMk id="32" creationId="{316C9642-F528-4227-A816-32B946C387D0}"/>
          </ac:spMkLst>
        </pc:spChg>
        <pc:spChg chg="del">
          <ac:chgData name="Fioccone Chiara" userId="bd2623b8-2f1e-4787-afb9-248660ccb36c" providerId="ADAL" clId="{C4CA2625-93F2-4DE5-8741-5EE63A7D6B9F}" dt="2024-01-19T14:38:50.598" v="15" actId="478"/>
          <ac:spMkLst>
            <pc:docMk/>
            <pc:sldMk cId="3185717993" sldId="259"/>
            <ac:spMk id="32" creationId="{F2794466-1E67-B02A-E6BE-F852DBA6EB75}"/>
          </ac:spMkLst>
        </pc:spChg>
        <pc:spChg chg="del">
          <ac:chgData name="Fioccone Chiara" userId="bd2623b8-2f1e-4787-afb9-248660ccb36c" providerId="ADAL" clId="{C4CA2625-93F2-4DE5-8741-5EE63A7D6B9F}" dt="2024-01-19T14:38:50.598" v="15" actId="478"/>
          <ac:spMkLst>
            <pc:docMk/>
            <pc:sldMk cId="3185717993" sldId="259"/>
            <ac:spMk id="33" creationId="{987CAB35-5078-7E40-0254-3FFBFA0CC267}"/>
          </ac:spMkLst>
        </pc:spChg>
        <pc:spChg chg="add mod">
          <ac:chgData name="Fioccone Chiara" userId="bd2623b8-2f1e-4787-afb9-248660ccb36c" providerId="ADAL" clId="{C4CA2625-93F2-4DE5-8741-5EE63A7D6B9F}" dt="2024-01-23T13:32:54.487" v="604" actId="14100"/>
          <ac:spMkLst>
            <pc:docMk/>
            <pc:sldMk cId="3185717993" sldId="259"/>
            <ac:spMk id="34" creationId="{74DC09D7-54B5-10B6-A8E2-0250768B9F57}"/>
          </ac:spMkLst>
        </pc:spChg>
        <pc:spChg chg="del">
          <ac:chgData name="Fioccone Chiara" userId="bd2623b8-2f1e-4787-afb9-248660ccb36c" providerId="ADAL" clId="{C4CA2625-93F2-4DE5-8741-5EE63A7D6B9F}" dt="2024-01-19T14:38:50.598" v="15" actId="478"/>
          <ac:spMkLst>
            <pc:docMk/>
            <pc:sldMk cId="3185717993" sldId="259"/>
            <ac:spMk id="34" creationId="{F8454B19-9E06-04C0-9B9E-85F8CA6B4D6B}"/>
          </ac:spMkLst>
        </pc:spChg>
        <pc:spChg chg="del">
          <ac:chgData name="Fioccone Chiara" userId="bd2623b8-2f1e-4787-afb9-248660ccb36c" providerId="ADAL" clId="{C4CA2625-93F2-4DE5-8741-5EE63A7D6B9F}" dt="2024-01-19T14:38:50.598" v="15" actId="478"/>
          <ac:spMkLst>
            <pc:docMk/>
            <pc:sldMk cId="3185717993" sldId="259"/>
            <ac:spMk id="35" creationId="{4BDCBB12-CBB2-7B33-217D-0BED299D83FC}"/>
          </ac:spMkLst>
        </pc:spChg>
        <pc:spChg chg="del">
          <ac:chgData name="Fioccone Chiara" userId="bd2623b8-2f1e-4787-afb9-248660ccb36c" providerId="ADAL" clId="{C4CA2625-93F2-4DE5-8741-5EE63A7D6B9F}" dt="2024-01-19T14:38:50.598" v="15" actId="478"/>
          <ac:spMkLst>
            <pc:docMk/>
            <pc:sldMk cId="3185717993" sldId="259"/>
            <ac:spMk id="36" creationId="{29803533-113F-4B4F-4A89-2B4F51FD189E}"/>
          </ac:spMkLst>
        </pc:spChg>
        <pc:spChg chg="add mod">
          <ac:chgData name="Fioccone Chiara" userId="bd2623b8-2f1e-4787-afb9-248660ccb36c" providerId="ADAL" clId="{C4CA2625-93F2-4DE5-8741-5EE63A7D6B9F}" dt="2024-01-23T13:43:38.236" v="713" actId="1076"/>
          <ac:spMkLst>
            <pc:docMk/>
            <pc:sldMk cId="3185717993" sldId="259"/>
            <ac:spMk id="36" creationId="{78AA8BD2-2D72-AA39-C1D5-F5D4C2F4B92C}"/>
          </ac:spMkLst>
        </pc:spChg>
        <pc:spChg chg="add mod">
          <ac:chgData name="Fioccone Chiara" userId="bd2623b8-2f1e-4787-afb9-248660ccb36c" providerId="ADAL" clId="{C4CA2625-93F2-4DE5-8741-5EE63A7D6B9F}" dt="2024-01-19T14:46:02.181" v="40" actId="1076"/>
          <ac:spMkLst>
            <pc:docMk/>
            <pc:sldMk cId="3185717993" sldId="259"/>
            <ac:spMk id="37" creationId="{2A75335A-729F-8628-C1A5-82DE0D6A6315}"/>
          </ac:spMkLst>
        </pc:spChg>
        <pc:spChg chg="del">
          <ac:chgData name="Fioccone Chiara" userId="bd2623b8-2f1e-4787-afb9-248660ccb36c" providerId="ADAL" clId="{C4CA2625-93F2-4DE5-8741-5EE63A7D6B9F}" dt="2024-01-19T14:38:50.598" v="15" actId="478"/>
          <ac:spMkLst>
            <pc:docMk/>
            <pc:sldMk cId="3185717993" sldId="259"/>
            <ac:spMk id="38" creationId="{A9F61883-8F0F-F598-522F-850000EB1430}"/>
          </ac:spMkLst>
        </pc:spChg>
        <pc:spChg chg="add mod">
          <ac:chgData name="Fioccone Chiara" userId="bd2623b8-2f1e-4787-afb9-248660ccb36c" providerId="ADAL" clId="{C4CA2625-93F2-4DE5-8741-5EE63A7D6B9F}" dt="2024-01-19T14:46:02.181" v="40" actId="1076"/>
          <ac:spMkLst>
            <pc:docMk/>
            <pc:sldMk cId="3185717993" sldId="259"/>
            <ac:spMk id="39" creationId="{62C902BB-2A60-1E57-3F60-37EAB94A650A}"/>
          </ac:spMkLst>
        </pc:spChg>
        <pc:spChg chg="del">
          <ac:chgData name="Fioccone Chiara" userId="bd2623b8-2f1e-4787-afb9-248660ccb36c" providerId="ADAL" clId="{C4CA2625-93F2-4DE5-8741-5EE63A7D6B9F}" dt="2024-01-19T14:45:14.147" v="38" actId="478"/>
          <ac:spMkLst>
            <pc:docMk/>
            <pc:sldMk cId="3185717993" sldId="259"/>
            <ac:spMk id="40" creationId="{2DE29AE4-9FCB-AAE3-5970-19F6E6D92624}"/>
          </ac:spMkLst>
        </pc:spChg>
        <pc:spChg chg="add mod">
          <ac:chgData name="Fioccone Chiara" userId="bd2623b8-2f1e-4787-afb9-248660ccb36c" providerId="ADAL" clId="{C4CA2625-93F2-4DE5-8741-5EE63A7D6B9F}" dt="2024-01-23T13:43:38.236" v="713" actId="1076"/>
          <ac:spMkLst>
            <pc:docMk/>
            <pc:sldMk cId="3185717993" sldId="259"/>
            <ac:spMk id="41" creationId="{3DFAC7BB-CC00-6D0D-53AE-3BBFAAB15A8A}"/>
          </ac:spMkLst>
        </pc:spChg>
        <pc:spChg chg="add mod">
          <ac:chgData name="Fioccone Chiara" userId="bd2623b8-2f1e-4787-afb9-248660ccb36c" providerId="ADAL" clId="{C4CA2625-93F2-4DE5-8741-5EE63A7D6B9F}" dt="2024-01-19T14:46:02.181" v="40" actId="1076"/>
          <ac:spMkLst>
            <pc:docMk/>
            <pc:sldMk cId="3185717993" sldId="259"/>
            <ac:spMk id="43" creationId="{0889C289-2170-DE72-A144-AA8C7AE3927E}"/>
          </ac:spMkLst>
        </pc:spChg>
        <pc:spChg chg="add mod">
          <ac:chgData name="Fioccone Chiara" userId="bd2623b8-2f1e-4787-afb9-248660ccb36c" providerId="ADAL" clId="{C4CA2625-93F2-4DE5-8741-5EE63A7D6B9F}" dt="2024-01-19T14:46:49.053" v="44" actId="1076"/>
          <ac:spMkLst>
            <pc:docMk/>
            <pc:sldMk cId="3185717993" sldId="259"/>
            <ac:spMk id="44" creationId="{B5ECB604-BCB8-B3B9-03EE-8DCC134455C0}"/>
          </ac:spMkLst>
        </pc:spChg>
        <pc:spChg chg="del">
          <ac:chgData name="Fioccone Chiara" userId="bd2623b8-2f1e-4787-afb9-248660ccb36c" providerId="ADAL" clId="{C4CA2625-93F2-4DE5-8741-5EE63A7D6B9F}" dt="2024-01-19T14:45:14.147" v="38" actId="478"/>
          <ac:spMkLst>
            <pc:docMk/>
            <pc:sldMk cId="3185717993" sldId="259"/>
            <ac:spMk id="45" creationId="{83EF98CE-948A-AE2C-113D-6333C1CAE89C}"/>
          </ac:spMkLst>
        </pc:spChg>
        <pc:spChg chg="del">
          <ac:chgData name="Fioccone Chiara" userId="bd2623b8-2f1e-4787-afb9-248660ccb36c" providerId="ADAL" clId="{C4CA2625-93F2-4DE5-8741-5EE63A7D6B9F}" dt="2024-01-19T14:45:14.147" v="38" actId="478"/>
          <ac:spMkLst>
            <pc:docMk/>
            <pc:sldMk cId="3185717993" sldId="259"/>
            <ac:spMk id="46" creationId="{739974BC-DE52-2781-EAEE-11DBF6EB4604}"/>
          </ac:spMkLst>
        </pc:spChg>
        <pc:spChg chg="add mod">
          <ac:chgData name="Fioccone Chiara" userId="bd2623b8-2f1e-4787-afb9-248660ccb36c" providerId="ADAL" clId="{C4CA2625-93F2-4DE5-8741-5EE63A7D6B9F}" dt="2024-01-23T13:43:38.236" v="713" actId="1076"/>
          <ac:spMkLst>
            <pc:docMk/>
            <pc:sldMk cId="3185717993" sldId="259"/>
            <ac:spMk id="46" creationId="{BFDED45A-A9B4-4FE4-C6DC-2160DDB937AE}"/>
          </ac:spMkLst>
        </pc:spChg>
        <pc:spChg chg="mod">
          <ac:chgData name="Fioccone Chiara" userId="bd2623b8-2f1e-4787-afb9-248660ccb36c" providerId="ADAL" clId="{C4CA2625-93F2-4DE5-8741-5EE63A7D6B9F}" dt="2024-01-23T13:37:38.254" v="642" actId="1076"/>
          <ac:spMkLst>
            <pc:docMk/>
            <pc:sldMk cId="3185717993" sldId="259"/>
            <ac:spMk id="48" creationId="{178B6055-67D1-4030-1AE5-E97BCAE601FA}"/>
          </ac:spMkLst>
        </pc:spChg>
        <pc:spChg chg="mod">
          <ac:chgData name="Fioccone Chiara" userId="bd2623b8-2f1e-4787-afb9-248660ccb36c" providerId="ADAL" clId="{C4CA2625-93F2-4DE5-8741-5EE63A7D6B9F}" dt="2024-01-23T13:37:31.664" v="641" actId="1076"/>
          <ac:spMkLst>
            <pc:docMk/>
            <pc:sldMk cId="3185717993" sldId="259"/>
            <ac:spMk id="50" creationId="{FDD38B09-E620-E18B-1520-B7733A318421}"/>
          </ac:spMkLst>
        </pc:spChg>
        <pc:spChg chg="mod">
          <ac:chgData name="Fioccone Chiara" userId="bd2623b8-2f1e-4787-afb9-248660ccb36c" providerId="ADAL" clId="{C4CA2625-93F2-4DE5-8741-5EE63A7D6B9F}" dt="2024-01-23T13:38:05.334" v="644" actId="1076"/>
          <ac:spMkLst>
            <pc:docMk/>
            <pc:sldMk cId="3185717993" sldId="259"/>
            <ac:spMk id="52" creationId="{F74222BA-E5C7-72F1-0BA8-BEBCAE52E12E}"/>
          </ac:spMkLst>
        </pc:spChg>
        <pc:spChg chg="mod">
          <ac:chgData name="Fioccone Chiara" userId="bd2623b8-2f1e-4787-afb9-248660ccb36c" providerId="ADAL" clId="{C4CA2625-93F2-4DE5-8741-5EE63A7D6B9F}" dt="2024-01-23T13:37:53.026" v="643" actId="1076"/>
          <ac:spMkLst>
            <pc:docMk/>
            <pc:sldMk cId="3185717993" sldId="259"/>
            <ac:spMk id="54" creationId="{6B42241F-43C5-521D-8E9A-16608B00D4CE}"/>
          </ac:spMkLst>
        </pc:spChg>
        <pc:spChg chg="add mod">
          <ac:chgData name="Fioccone Chiara" userId="bd2623b8-2f1e-4787-afb9-248660ccb36c" providerId="ADAL" clId="{C4CA2625-93F2-4DE5-8741-5EE63A7D6B9F}" dt="2024-01-19T14:46:49.053" v="44" actId="1076"/>
          <ac:spMkLst>
            <pc:docMk/>
            <pc:sldMk cId="3185717993" sldId="259"/>
            <ac:spMk id="57" creationId="{71720B82-C8EA-5BE1-60BE-CC1D53BB1B10}"/>
          </ac:spMkLst>
        </pc:spChg>
        <pc:spChg chg="mod">
          <ac:chgData name="Fioccone Chiara" userId="bd2623b8-2f1e-4787-afb9-248660ccb36c" providerId="ADAL" clId="{C4CA2625-93F2-4DE5-8741-5EE63A7D6B9F}" dt="2024-01-19T14:46:32.148" v="43" actId="1076"/>
          <ac:spMkLst>
            <pc:docMk/>
            <pc:sldMk cId="3185717993" sldId="259"/>
            <ac:spMk id="59" creationId="{BD48D7A0-2209-E602-A605-24D206729690}"/>
          </ac:spMkLst>
        </pc:spChg>
        <pc:spChg chg="mod">
          <ac:chgData name="Fioccone Chiara" userId="bd2623b8-2f1e-4787-afb9-248660ccb36c" providerId="ADAL" clId="{C4CA2625-93F2-4DE5-8741-5EE63A7D6B9F}" dt="2024-01-19T14:46:32.148" v="43" actId="1076"/>
          <ac:spMkLst>
            <pc:docMk/>
            <pc:sldMk cId="3185717993" sldId="259"/>
            <ac:spMk id="60" creationId="{D9107DDA-2047-18E6-DD40-C9CAC181A138}"/>
          </ac:spMkLst>
        </pc:spChg>
        <pc:spChg chg="mod">
          <ac:chgData name="Fioccone Chiara" userId="bd2623b8-2f1e-4787-afb9-248660ccb36c" providerId="ADAL" clId="{C4CA2625-93F2-4DE5-8741-5EE63A7D6B9F}" dt="2024-01-19T14:46:32.148" v="43" actId="1076"/>
          <ac:spMkLst>
            <pc:docMk/>
            <pc:sldMk cId="3185717993" sldId="259"/>
            <ac:spMk id="61" creationId="{0E3D3475-802C-7659-AE36-829B5649A46D}"/>
          </ac:spMkLst>
        </pc:spChg>
        <pc:spChg chg="mod">
          <ac:chgData name="Fioccone Chiara" userId="bd2623b8-2f1e-4787-afb9-248660ccb36c" providerId="ADAL" clId="{C4CA2625-93F2-4DE5-8741-5EE63A7D6B9F}" dt="2024-01-19T14:46:32.148" v="43" actId="1076"/>
          <ac:spMkLst>
            <pc:docMk/>
            <pc:sldMk cId="3185717993" sldId="259"/>
            <ac:spMk id="62" creationId="{048321EE-E32C-810E-DE9D-E48BBA58742B}"/>
          </ac:spMkLst>
        </pc:spChg>
        <pc:spChg chg="mod">
          <ac:chgData name="Fioccone Chiara" userId="bd2623b8-2f1e-4787-afb9-248660ccb36c" providerId="ADAL" clId="{C4CA2625-93F2-4DE5-8741-5EE63A7D6B9F}" dt="2024-01-19T14:46:32.148" v="43" actId="1076"/>
          <ac:spMkLst>
            <pc:docMk/>
            <pc:sldMk cId="3185717993" sldId="259"/>
            <ac:spMk id="63" creationId="{786C9D4B-A541-D3AA-D0C3-6CF9DD36AE91}"/>
          </ac:spMkLst>
        </pc:spChg>
        <pc:spChg chg="del">
          <ac:chgData name="Fioccone Chiara" userId="bd2623b8-2f1e-4787-afb9-248660ccb36c" providerId="ADAL" clId="{C4CA2625-93F2-4DE5-8741-5EE63A7D6B9F}" dt="2024-01-19T14:45:14.147" v="38" actId="478"/>
          <ac:spMkLst>
            <pc:docMk/>
            <pc:sldMk cId="3185717993" sldId="259"/>
            <ac:spMk id="64" creationId="{77BC0650-4DC5-F437-4019-C5BD12B8691F}"/>
          </ac:spMkLst>
        </pc:spChg>
        <pc:spChg chg="add mod">
          <ac:chgData name="Fioccone Chiara" userId="bd2623b8-2f1e-4787-afb9-248660ccb36c" providerId="ADAL" clId="{C4CA2625-93F2-4DE5-8741-5EE63A7D6B9F}" dt="2024-01-19T14:46:49.053" v="44" actId="1076"/>
          <ac:spMkLst>
            <pc:docMk/>
            <pc:sldMk cId="3185717993" sldId="259"/>
            <ac:spMk id="65" creationId="{845010ED-C3B4-96A6-2AD5-1CBC5C2694AA}"/>
          </ac:spMkLst>
        </pc:spChg>
        <pc:spChg chg="mod">
          <ac:chgData name="Fioccone Chiara" userId="bd2623b8-2f1e-4787-afb9-248660ccb36c" providerId="ADAL" clId="{C4CA2625-93F2-4DE5-8741-5EE63A7D6B9F}" dt="2024-01-19T14:46:32.148" v="43" actId="1076"/>
          <ac:spMkLst>
            <pc:docMk/>
            <pc:sldMk cId="3185717993" sldId="259"/>
            <ac:spMk id="66" creationId="{1AFEB993-B3D8-46CD-98E7-794FF7DDA0E3}"/>
          </ac:spMkLst>
        </pc:spChg>
        <pc:spChg chg="add mod">
          <ac:chgData name="Fioccone Chiara" userId="bd2623b8-2f1e-4787-afb9-248660ccb36c" providerId="ADAL" clId="{C4CA2625-93F2-4DE5-8741-5EE63A7D6B9F}" dt="2024-01-19T14:46:49.053" v="44" actId="1076"/>
          <ac:spMkLst>
            <pc:docMk/>
            <pc:sldMk cId="3185717993" sldId="259"/>
            <ac:spMk id="68" creationId="{780B6D7F-20B5-838B-698F-895E48F078A5}"/>
          </ac:spMkLst>
        </pc:spChg>
        <pc:spChg chg="mod">
          <ac:chgData name="Fioccone Chiara" userId="bd2623b8-2f1e-4787-afb9-248660ccb36c" providerId="ADAL" clId="{C4CA2625-93F2-4DE5-8741-5EE63A7D6B9F}" dt="2024-01-19T14:46:32.148" v="43" actId="1076"/>
          <ac:spMkLst>
            <pc:docMk/>
            <pc:sldMk cId="3185717993" sldId="259"/>
            <ac:spMk id="69" creationId="{9B9DF621-50EB-3D53-D89C-7E1609E85B3E}"/>
          </ac:spMkLst>
        </pc:spChg>
        <pc:spChg chg="add mod">
          <ac:chgData name="Fioccone Chiara" userId="bd2623b8-2f1e-4787-afb9-248660ccb36c" providerId="ADAL" clId="{C4CA2625-93F2-4DE5-8741-5EE63A7D6B9F}" dt="2024-01-19T14:46:49.053" v="44" actId="1076"/>
          <ac:spMkLst>
            <pc:docMk/>
            <pc:sldMk cId="3185717993" sldId="259"/>
            <ac:spMk id="70" creationId="{D03E8AC3-AC26-BA5D-9110-9B62DB2CF0D1}"/>
          </ac:spMkLst>
        </pc:spChg>
        <pc:spChg chg="add mod">
          <ac:chgData name="Fioccone Chiara" userId="bd2623b8-2f1e-4787-afb9-248660ccb36c" providerId="ADAL" clId="{C4CA2625-93F2-4DE5-8741-5EE63A7D6B9F}" dt="2024-01-19T14:46:49.053" v="44" actId="1076"/>
          <ac:spMkLst>
            <pc:docMk/>
            <pc:sldMk cId="3185717993" sldId="259"/>
            <ac:spMk id="71" creationId="{E590FD48-3501-BFA9-6B88-27B98D5DA0FA}"/>
          </ac:spMkLst>
        </pc:spChg>
        <pc:spChg chg="mod">
          <ac:chgData name="Fioccone Chiara" userId="bd2623b8-2f1e-4787-afb9-248660ccb36c" providerId="ADAL" clId="{C4CA2625-93F2-4DE5-8741-5EE63A7D6B9F}" dt="2024-01-19T14:46:32.148" v="43" actId="1076"/>
          <ac:spMkLst>
            <pc:docMk/>
            <pc:sldMk cId="3185717993" sldId="259"/>
            <ac:spMk id="73" creationId="{68A4584E-B24A-99FF-D992-BA2352D9C77E}"/>
          </ac:spMkLst>
        </pc:spChg>
        <pc:spChg chg="mod">
          <ac:chgData name="Fioccone Chiara" userId="bd2623b8-2f1e-4787-afb9-248660ccb36c" providerId="ADAL" clId="{C4CA2625-93F2-4DE5-8741-5EE63A7D6B9F}" dt="2024-01-19T14:46:32.148" v="43" actId="1076"/>
          <ac:spMkLst>
            <pc:docMk/>
            <pc:sldMk cId="3185717993" sldId="259"/>
            <ac:spMk id="75" creationId="{8AE003CC-9CBD-C0D0-2706-15303132EC83}"/>
          </ac:spMkLst>
        </pc:spChg>
        <pc:spChg chg="mod">
          <ac:chgData name="Fioccone Chiara" userId="bd2623b8-2f1e-4787-afb9-248660ccb36c" providerId="ADAL" clId="{C4CA2625-93F2-4DE5-8741-5EE63A7D6B9F}" dt="2024-01-19T14:46:32.148" v="43" actId="1076"/>
          <ac:spMkLst>
            <pc:docMk/>
            <pc:sldMk cId="3185717993" sldId="259"/>
            <ac:spMk id="76" creationId="{D3870E10-06FE-C5F3-09D2-414ACCF5C8DE}"/>
          </ac:spMkLst>
        </pc:spChg>
        <pc:spChg chg="mod">
          <ac:chgData name="Fioccone Chiara" userId="bd2623b8-2f1e-4787-afb9-248660ccb36c" providerId="ADAL" clId="{C4CA2625-93F2-4DE5-8741-5EE63A7D6B9F}" dt="2024-01-19T14:46:32.148" v="43" actId="1076"/>
          <ac:spMkLst>
            <pc:docMk/>
            <pc:sldMk cId="3185717993" sldId="259"/>
            <ac:spMk id="78" creationId="{8175DF4E-60FC-20A0-6902-6B6C99CF9EB2}"/>
          </ac:spMkLst>
        </pc:spChg>
        <pc:spChg chg="mod">
          <ac:chgData name="Fioccone Chiara" userId="bd2623b8-2f1e-4787-afb9-248660ccb36c" providerId="ADAL" clId="{C4CA2625-93F2-4DE5-8741-5EE63A7D6B9F}" dt="2024-01-19T14:46:32.148" v="43" actId="1076"/>
          <ac:spMkLst>
            <pc:docMk/>
            <pc:sldMk cId="3185717993" sldId="259"/>
            <ac:spMk id="79" creationId="{92BEF7E2-1E8C-DCA3-F5B1-B2D05D331A9A}"/>
          </ac:spMkLst>
        </pc:spChg>
        <pc:spChg chg="mod">
          <ac:chgData name="Fioccone Chiara" userId="bd2623b8-2f1e-4787-afb9-248660ccb36c" providerId="ADAL" clId="{C4CA2625-93F2-4DE5-8741-5EE63A7D6B9F}" dt="2024-01-19T14:46:32.148" v="43" actId="1076"/>
          <ac:spMkLst>
            <pc:docMk/>
            <pc:sldMk cId="3185717993" sldId="259"/>
            <ac:spMk id="81" creationId="{CDFB377F-4655-FC98-B69B-7FBA6C9F821C}"/>
          </ac:spMkLst>
        </pc:spChg>
        <pc:spChg chg="mod">
          <ac:chgData name="Fioccone Chiara" userId="bd2623b8-2f1e-4787-afb9-248660ccb36c" providerId="ADAL" clId="{C4CA2625-93F2-4DE5-8741-5EE63A7D6B9F}" dt="2024-01-19T14:46:32.148" v="43" actId="1076"/>
          <ac:spMkLst>
            <pc:docMk/>
            <pc:sldMk cId="3185717993" sldId="259"/>
            <ac:spMk id="82" creationId="{6C8A9ABD-13E7-7312-C946-4F0C6877A65E}"/>
          </ac:spMkLst>
        </pc:spChg>
        <pc:spChg chg="mod">
          <ac:chgData name="Fioccone Chiara" userId="bd2623b8-2f1e-4787-afb9-248660ccb36c" providerId="ADAL" clId="{C4CA2625-93F2-4DE5-8741-5EE63A7D6B9F}" dt="2024-01-19T14:46:32.148" v="43" actId="1076"/>
          <ac:spMkLst>
            <pc:docMk/>
            <pc:sldMk cId="3185717993" sldId="259"/>
            <ac:spMk id="84" creationId="{41D98111-6232-9066-5889-7D02E2CC134A}"/>
          </ac:spMkLst>
        </pc:spChg>
        <pc:spChg chg="mod">
          <ac:chgData name="Fioccone Chiara" userId="bd2623b8-2f1e-4787-afb9-248660ccb36c" providerId="ADAL" clId="{C4CA2625-93F2-4DE5-8741-5EE63A7D6B9F}" dt="2024-01-19T14:46:32.148" v="43" actId="1076"/>
          <ac:spMkLst>
            <pc:docMk/>
            <pc:sldMk cId="3185717993" sldId="259"/>
            <ac:spMk id="85" creationId="{011789B7-99A3-E7EA-E6B7-FEDD1140EEFD}"/>
          </ac:spMkLst>
        </pc:spChg>
        <pc:spChg chg="del">
          <ac:chgData name="Fioccone Chiara" userId="bd2623b8-2f1e-4787-afb9-248660ccb36c" providerId="ADAL" clId="{C4CA2625-93F2-4DE5-8741-5EE63A7D6B9F}" dt="2024-01-19T14:47:13.933" v="45" actId="478"/>
          <ac:spMkLst>
            <pc:docMk/>
            <pc:sldMk cId="3185717993" sldId="259"/>
            <ac:spMk id="86" creationId="{B4C81A6F-971C-9E33-E34C-33B56B9F5918}"/>
          </ac:spMkLst>
        </pc:spChg>
        <pc:spChg chg="del">
          <ac:chgData name="Fioccone Chiara" userId="bd2623b8-2f1e-4787-afb9-248660ccb36c" providerId="ADAL" clId="{C4CA2625-93F2-4DE5-8741-5EE63A7D6B9F}" dt="2024-01-19T14:47:13.933" v="45" actId="478"/>
          <ac:spMkLst>
            <pc:docMk/>
            <pc:sldMk cId="3185717993" sldId="259"/>
            <ac:spMk id="87" creationId="{1F963CF7-FDDC-AA7E-AA82-9C75D19EAEA5}"/>
          </ac:spMkLst>
        </pc:spChg>
        <pc:spChg chg="add mod">
          <ac:chgData name="Fioccone Chiara" userId="bd2623b8-2f1e-4787-afb9-248660ccb36c" providerId="ADAL" clId="{C4CA2625-93F2-4DE5-8741-5EE63A7D6B9F}" dt="2024-01-19T14:46:49.053" v="44" actId="1076"/>
          <ac:spMkLst>
            <pc:docMk/>
            <pc:sldMk cId="3185717993" sldId="259"/>
            <ac:spMk id="88" creationId="{FA54D707-7DDB-9DA4-C40C-2CB1E02546FC}"/>
          </ac:spMkLst>
        </pc:spChg>
        <pc:spChg chg="add mod">
          <ac:chgData name="Fioccone Chiara" userId="bd2623b8-2f1e-4787-afb9-248660ccb36c" providerId="ADAL" clId="{C4CA2625-93F2-4DE5-8741-5EE63A7D6B9F}" dt="2024-01-19T14:46:49.053" v="44" actId="1076"/>
          <ac:spMkLst>
            <pc:docMk/>
            <pc:sldMk cId="3185717993" sldId="259"/>
            <ac:spMk id="89" creationId="{E22B2B36-C23E-CBEA-51E2-0F09796F5185}"/>
          </ac:spMkLst>
        </pc:spChg>
        <pc:spChg chg="add mod">
          <ac:chgData name="Fioccone Chiara" userId="bd2623b8-2f1e-4787-afb9-248660ccb36c" providerId="ADAL" clId="{C4CA2625-93F2-4DE5-8741-5EE63A7D6B9F}" dt="2024-01-19T14:46:49.053" v="44" actId="1076"/>
          <ac:spMkLst>
            <pc:docMk/>
            <pc:sldMk cId="3185717993" sldId="259"/>
            <ac:spMk id="90" creationId="{40D33F0D-3454-B9DB-D2E1-6C68BE068516}"/>
          </ac:spMkLst>
        </pc:spChg>
        <pc:spChg chg="add mod">
          <ac:chgData name="Fioccone Chiara" userId="bd2623b8-2f1e-4787-afb9-248660ccb36c" providerId="ADAL" clId="{C4CA2625-93F2-4DE5-8741-5EE63A7D6B9F}" dt="2024-01-19T14:46:49.053" v="44" actId="1076"/>
          <ac:spMkLst>
            <pc:docMk/>
            <pc:sldMk cId="3185717993" sldId="259"/>
            <ac:spMk id="92" creationId="{F52BA035-EE4B-2A81-C359-73997FF72E4C}"/>
          </ac:spMkLst>
        </pc:spChg>
        <pc:spChg chg="add mod">
          <ac:chgData name="Fioccone Chiara" userId="bd2623b8-2f1e-4787-afb9-248660ccb36c" providerId="ADAL" clId="{C4CA2625-93F2-4DE5-8741-5EE63A7D6B9F}" dt="2024-01-19T14:46:49.053" v="44" actId="1076"/>
          <ac:spMkLst>
            <pc:docMk/>
            <pc:sldMk cId="3185717993" sldId="259"/>
            <ac:spMk id="93" creationId="{62725455-F415-C277-E6FC-F7274C223F31}"/>
          </ac:spMkLst>
        </pc:spChg>
        <pc:spChg chg="add mod">
          <ac:chgData name="Fioccone Chiara" userId="bd2623b8-2f1e-4787-afb9-248660ccb36c" providerId="ADAL" clId="{C4CA2625-93F2-4DE5-8741-5EE63A7D6B9F}" dt="2024-01-19T14:46:49.053" v="44" actId="1076"/>
          <ac:spMkLst>
            <pc:docMk/>
            <pc:sldMk cId="3185717993" sldId="259"/>
            <ac:spMk id="94" creationId="{8FCF5E9E-56E3-B671-3BF8-88C045057CAF}"/>
          </ac:spMkLst>
        </pc:spChg>
        <pc:spChg chg="add mod">
          <ac:chgData name="Fioccone Chiara" userId="bd2623b8-2f1e-4787-afb9-248660ccb36c" providerId="ADAL" clId="{C4CA2625-93F2-4DE5-8741-5EE63A7D6B9F}" dt="2024-01-19T14:46:49.053" v="44" actId="1076"/>
          <ac:spMkLst>
            <pc:docMk/>
            <pc:sldMk cId="3185717993" sldId="259"/>
            <ac:spMk id="96" creationId="{9780DEE2-E935-5DDA-7471-8D353352D559}"/>
          </ac:spMkLst>
        </pc:spChg>
        <pc:spChg chg="add mod">
          <ac:chgData name="Fioccone Chiara" userId="bd2623b8-2f1e-4787-afb9-248660ccb36c" providerId="ADAL" clId="{C4CA2625-93F2-4DE5-8741-5EE63A7D6B9F}" dt="2024-01-23T13:24:56.431" v="395" actId="1076"/>
          <ac:spMkLst>
            <pc:docMk/>
            <pc:sldMk cId="3185717993" sldId="259"/>
            <ac:spMk id="98" creationId="{516B934E-B94E-CEE3-36EC-8371D7A3F4EB}"/>
          </ac:spMkLst>
        </pc:spChg>
        <pc:picChg chg="mod">
          <ac:chgData name="Fioccone Chiara" userId="bd2623b8-2f1e-4787-afb9-248660ccb36c" providerId="ADAL" clId="{C4CA2625-93F2-4DE5-8741-5EE63A7D6B9F}" dt="2024-01-23T13:36:40.582" v="637" actId="1076"/>
          <ac:picMkLst>
            <pc:docMk/>
            <pc:sldMk cId="3185717993" sldId="259"/>
            <ac:picMk id="17" creationId="{749CED69-13DC-26BE-251E-701456F06451}"/>
          </ac:picMkLst>
        </pc:picChg>
        <pc:picChg chg="mod">
          <ac:chgData name="Fioccone Chiara" userId="bd2623b8-2f1e-4787-afb9-248660ccb36c" providerId="ADAL" clId="{C4CA2625-93F2-4DE5-8741-5EE63A7D6B9F}" dt="2024-01-23T13:36:40.582" v="637" actId="1076"/>
          <ac:picMkLst>
            <pc:docMk/>
            <pc:sldMk cId="3185717993" sldId="259"/>
            <ac:picMk id="28" creationId="{B0FA7E13-B92B-18C8-2A4D-8DBACE5B0362}"/>
          </ac:picMkLst>
        </pc:picChg>
        <pc:picChg chg="mod">
          <ac:chgData name="Fioccone Chiara" userId="bd2623b8-2f1e-4787-afb9-248660ccb36c" providerId="ADAL" clId="{C4CA2625-93F2-4DE5-8741-5EE63A7D6B9F}" dt="2024-01-23T13:36:40.582" v="637" actId="1076"/>
          <ac:picMkLst>
            <pc:docMk/>
            <pc:sldMk cId="3185717993" sldId="259"/>
            <ac:picMk id="29" creationId="{0116BB24-D12F-518C-E034-B35E0990E022}"/>
          </ac:picMkLst>
        </pc:picChg>
        <pc:cxnChg chg="add mod">
          <ac:chgData name="Fioccone Chiara" userId="bd2623b8-2f1e-4787-afb9-248660ccb36c" providerId="ADAL" clId="{C4CA2625-93F2-4DE5-8741-5EE63A7D6B9F}" dt="2024-01-23T13:36:40.582" v="637" actId="1076"/>
          <ac:cxnSpMkLst>
            <pc:docMk/>
            <pc:sldMk cId="3185717993" sldId="259"/>
            <ac:cxnSpMk id="8" creationId="{5D795B69-3065-7614-EDE8-F18745D523C3}"/>
          </ac:cxnSpMkLst>
        </pc:cxnChg>
        <pc:cxnChg chg="add mod">
          <ac:chgData name="Fioccone Chiara" userId="bd2623b8-2f1e-4787-afb9-248660ccb36c" providerId="ADAL" clId="{C4CA2625-93F2-4DE5-8741-5EE63A7D6B9F}" dt="2024-01-19T14:46:02.181" v="40" actId="1076"/>
          <ac:cxnSpMkLst>
            <pc:docMk/>
            <pc:sldMk cId="3185717993" sldId="259"/>
            <ac:cxnSpMk id="9" creationId="{AAF90A89-3709-47D2-4542-FFA9A474E0EC}"/>
          </ac:cxnSpMkLst>
        </pc:cxnChg>
        <pc:cxnChg chg="del mod">
          <ac:chgData name="Fioccone Chiara" userId="bd2623b8-2f1e-4787-afb9-248660ccb36c" providerId="ADAL" clId="{C4CA2625-93F2-4DE5-8741-5EE63A7D6B9F}" dt="2024-01-19T14:45:14.147" v="38" actId="478"/>
          <ac:cxnSpMkLst>
            <pc:docMk/>
            <pc:sldMk cId="3185717993" sldId="259"/>
            <ac:cxnSpMk id="14" creationId="{1F4015A6-0302-C294-505F-235D6E839FAF}"/>
          </ac:cxnSpMkLst>
        </pc:cxnChg>
        <pc:cxnChg chg="add mod">
          <ac:chgData name="Fioccone Chiara" userId="bd2623b8-2f1e-4787-afb9-248660ccb36c" providerId="ADAL" clId="{C4CA2625-93F2-4DE5-8741-5EE63A7D6B9F}" dt="2024-01-19T14:46:02.181" v="40" actId="1076"/>
          <ac:cxnSpMkLst>
            <pc:docMk/>
            <pc:sldMk cId="3185717993" sldId="259"/>
            <ac:cxnSpMk id="15" creationId="{33FCB477-C5D1-D13E-ABCF-29375BCC5C50}"/>
          </ac:cxnSpMkLst>
        </pc:cxnChg>
        <pc:cxnChg chg="del">
          <ac:chgData name="Fioccone Chiara" userId="bd2623b8-2f1e-4787-afb9-248660ccb36c" providerId="ADAL" clId="{C4CA2625-93F2-4DE5-8741-5EE63A7D6B9F}" dt="2024-01-19T14:45:14.147" v="38" actId="478"/>
          <ac:cxnSpMkLst>
            <pc:docMk/>
            <pc:sldMk cId="3185717993" sldId="259"/>
            <ac:cxnSpMk id="17" creationId="{BAE800D6-3BA2-FD54-D5B5-E4874CE66EFF}"/>
          </ac:cxnSpMkLst>
        </pc:cxnChg>
        <pc:cxnChg chg="add mod">
          <ac:chgData name="Fioccone Chiara" userId="bd2623b8-2f1e-4787-afb9-248660ccb36c" providerId="ADAL" clId="{C4CA2625-93F2-4DE5-8741-5EE63A7D6B9F}" dt="2024-01-19T14:46:02.181" v="40" actId="1076"/>
          <ac:cxnSpMkLst>
            <pc:docMk/>
            <pc:sldMk cId="3185717993" sldId="259"/>
            <ac:cxnSpMk id="20" creationId="{9B59DE15-9DC0-DF7C-2C22-F5447F366D96}"/>
          </ac:cxnSpMkLst>
        </pc:cxnChg>
        <pc:cxnChg chg="add mod">
          <ac:chgData name="Fioccone Chiara" userId="bd2623b8-2f1e-4787-afb9-248660ccb36c" providerId="ADAL" clId="{C4CA2625-93F2-4DE5-8741-5EE63A7D6B9F}" dt="2024-01-19T14:46:02.181" v="40" actId="1076"/>
          <ac:cxnSpMkLst>
            <pc:docMk/>
            <pc:sldMk cId="3185717993" sldId="259"/>
            <ac:cxnSpMk id="24" creationId="{6ADCF0F2-00B3-DC51-9CB9-D85E219007EE}"/>
          </ac:cxnSpMkLst>
        </pc:cxnChg>
        <pc:cxnChg chg="add mod">
          <ac:chgData name="Fioccone Chiara" userId="bd2623b8-2f1e-4787-afb9-248660ccb36c" providerId="ADAL" clId="{C4CA2625-93F2-4DE5-8741-5EE63A7D6B9F}" dt="2024-01-23T13:26:51.552" v="411" actId="1076"/>
          <ac:cxnSpMkLst>
            <pc:docMk/>
            <pc:sldMk cId="3185717993" sldId="259"/>
            <ac:cxnSpMk id="26" creationId="{222B1C1E-3EE2-F728-6D23-F408D647C2C0}"/>
          </ac:cxnSpMkLst>
        </pc:cxnChg>
        <pc:cxnChg chg="add mod">
          <ac:chgData name="Fioccone Chiara" userId="bd2623b8-2f1e-4787-afb9-248660ccb36c" providerId="ADAL" clId="{C4CA2625-93F2-4DE5-8741-5EE63A7D6B9F}" dt="2024-01-23T13:43:38.236" v="713" actId="1076"/>
          <ac:cxnSpMkLst>
            <pc:docMk/>
            <pc:sldMk cId="3185717993" sldId="259"/>
            <ac:cxnSpMk id="38" creationId="{0EA1D160-9FB8-B803-6254-68CD1773A123}"/>
          </ac:cxnSpMkLst>
        </pc:cxnChg>
        <pc:cxnChg chg="del">
          <ac:chgData name="Fioccone Chiara" userId="bd2623b8-2f1e-4787-afb9-248660ccb36c" providerId="ADAL" clId="{C4CA2625-93F2-4DE5-8741-5EE63A7D6B9F}" dt="2024-01-19T14:45:14.147" v="38" actId="478"/>
          <ac:cxnSpMkLst>
            <pc:docMk/>
            <pc:sldMk cId="3185717993" sldId="259"/>
            <ac:cxnSpMk id="41" creationId="{7E3C750D-E2EE-B975-64BE-EF1B5B7EBCF5}"/>
          </ac:cxnSpMkLst>
        </pc:cxnChg>
        <pc:cxnChg chg="add mod">
          <ac:chgData name="Fioccone Chiara" userId="bd2623b8-2f1e-4787-afb9-248660ccb36c" providerId="ADAL" clId="{C4CA2625-93F2-4DE5-8741-5EE63A7D6B9F}" dt="2024-01-19T14:46:02.181" v="40" actId="1076"/>
          <ac:cxnSpMkLst>
            <pc:docMk/>
            <pc:sldMk cId="3185717993" sldId="259"/>
            <ac:cxnSpMk id="42" creationId="{970A8EDC-146F-0550-4DA6-DE5BF721383C}"/>
          </ac:cxnSpMkLst>
        </pc:cxnChg>
        <pc:cxnChg chg="del">
          <ac:chgData name="Fioccone Chiara" userId="bd2623b8-2f1e-4787-afb9-248660ccb36c" providerId="ADAL" clId="{C4CA2625-93F2-4DE5-8741-5EE63A7D6B9F}" dt="2024-01-19T14:38:50.598" v="15" actId="478"/>
          <ac:cxnSpMkLst>
            <pc:docMk/>
            <pc:sldMk cId="3185717993" sldId="259"/>
            <ac:cxnSpMk id="47" creationId="{064C7A76-FB99-AF38-9CBB-5315FE3820CA}"/>
          </ac:cxnSpMkLst>
        </pc:cxnChg>
        <pc:cxnChg chg="del">
          <ac:chgData name="Fioccone Chiara" userId="bd2623b8-2f1e-4787-afb9-248660ccb36c" providerId="ADAL" clId="{C4CA2625-93F2-4DE5-8741-5EE63A7D6B9F}" dt="2024-01-19T14:38:50.598" v="15" actId="478"/>
          <ac:cxnSpMkLst>
            <pc:docMk/>
            <pc:sldMk cId="3185717993" sldId="259"/>
            <ac:cxnSpMk id="48" creationId="{1B17C83B-3F02-1B5F-D5CF-EEB556FF3878}"/>
          </ac:cxnSpMkLst>
        </pc:cxnChg>
        <pc:cxnChg chg="del">
          <ac:chgData name="Fioccone Chiara" userId="bd2623b8-2f1e-4787-afb9-248660ccb36c" providerId="ADAL" clId="{C4CA2625-93F2-4DE5-8741-5EE63A7D6B9F}" dt="2024-01-19T14:38:50.598" v="15" actId="478"/>
          <ac:cxnSpMkLst>
            <pc:docMk/>
            <pc:sldMk cId="3185717993" sldId="259"/>
            <ac:cxnSpMk id="49" creationId="{C385111C-FC6B-2A27-1077-A816EF659F73}"/>
          </ac:cxnSpMkLst>
        </pc:cxnChg>
        <pc:cxnChg chg="del">
          <ac:chgData name="Fioccone Chiara" userId="bd2623b8-2f1e-4787-afb9-248660ccb36c" providerId="ADAL" clId="{C4CA2625-93F2-4DE5-8741-5EE63A7D6B9F}" dt="2024-01-19T14:38:50.598" v="15" actId="478"/>
          <ac:cxnSpMkLst>
            <pc:docMk/>
            <pc:sldMk cId="3185717993" sldId="259"/>
            <ac:cxnSpMk id="50" creationId="{53F17866-6004-976D-A3C8-5BC651C0539D}"/>
          </ac:cxnSpMkLst>
        </pc:cxnChg>
        <pc:cxnChg chg="del">
          <ac:chgData name="Fioccone Chiara" userId="bd2623b8-2f1e-4787-afb9-248660ccb36c" providerId="ADAL" clId="{C4CA2625-93F2-4DE5-8741-5EE63A7D6B9F}" dt="2024-01-19T14:38:50.598" v="15" actId="478"/>
          <ac:cxnSpMkLst>
            <pc:docMk/>
            <pc:sldMk cId="3185717993" sldId="259"/>
            <ac:cxnSpMk id="51" creationId="{230B8B03-40BC-76A0-C8A1-573300212EBA}"/>
          </ac:cxnSpMkLst>
        </pc:cxnChg>
        <pc:cxnChg chg="del">
          <ac:chgData name="Fioccone Chiara" userId="bd2623b8-2f1e-4787-afb9-248660ccb36c" providerId="ADAL" clId="{C4CA2625-93F2-4DE5-8741-5EE63A7D6B9F}" dt="2024-01-19T14:38:50.598" v="15" actId="478"/>
          <ac:cxnSpMkLst>
            <pc:docMk/>
            <pc:sldMk cId="3185717993" sldId="259"/>
            <ac:cxnSpMk id="52" creationId="{1D3261C1-CE9B-22D5-7BA3-B631B04EA418}"/>
          </ac:cxnSpMkLst>
        </pc:cxnChg>
        <pc:cxnChg chg="del">
          <ac:chgData name="Fioccone Chiara" userId="bd2623b8-2f1e-4787-afb9-248660ccb36c" providerId="ADAL" clId="{C4CA2625-93F2-4DE5-8741-5EE63A7D6B9F}" dt="2024-01-19T14:38:50.598" v="15" actId="478"/>
          <ac:cxnSpMkLst>
            <pc:docMk/>
            <pc:sldMk cId="3185717993" sldId="259"/>
            <ac:cxnSpMk id="53" creationId="{2BB14E0D-AC0C-66BD-C0FD-DCA5227C9B3B}"/>
          </ac:cxnSpMkLst>
        </pc:cxnChg>
        <pc:cxnChg chg="del">
          <ac:chgData name="Fioccone Chiara" userId="bd2623b8-2f1e-4787-afb9-248660ccb36c" providerId="ADAL" clId="{C4CA2625-93F2-4DE5-8741-5EE63A7D6B9F}" dt="2024-01-19T14:38:50.598" v="15" actId="478"/>
          <ac:cxnSpMkLst>
            <pc:docMk/>
            <pc:sldMk cId="3185717993" sldId="259"/>
            <ac:cxnSpMk id="54" creationId="{CC272194-8800-B903-1D1F-D72119C6EF0B}"/>
          </ac:cxnSpMkLst>
        </pc:cxnChg>
        <pc:cxnChg chg="del">
          <ac:chgData name="Fioccone Chiara" userId="bd2623b8-2f1e-4787-afb9-248660ccb36c" providerId="ADAL" clId="{C4CA2625-93F2-4DE5-8741-5EE63A7D6B9F}" dt="2024-01-19T14:38:50.598" v="15" actId="478"/>
          <ac:cxnSpMkLst>
            <pc:docMk/>
            <pc:sldMk cId="3185717993" sldId="259"/>
            <ac:cxnSpMk id="55" creationId="{A4C8E27C-88C2-9040-C4E1-67DC54EB87F3}"/>
          </ac:cxnSpMkLst>
        </pc:cxnChg>
        <pc:cxnChg chg="del">
          <ac:chgData name="Fioccone Chiara" userId="bd2623b8-2f1e-4787-afb9-248660ccb36c" providerId="ADAL" clId="{C4CA2625-93F2-4DE5-8741-5EE63A7D6B9F}" dt="2024-01-19T14:38:50.598" v="15" actId="478"/>
          <ac:cxnSpMkLst>
            <pc:docMk/>
            <pc:sldMk cId="3185717993" sldId="259"/>
            <ac:cxnSpMk id="56" creationId="{9E64CBBF-E370-E450-5F01-D540EE191F49}"/>
          </ac:cxnSpMkLst>
        </pc:cxnChg>
        <pc:cxnChg chg="add mod">
          <ac:chgData name="Fioccone Chiara" userId="bd2623b8-2f1e-4787-afb9-248660ccb36c" providerId="ADAL" clId="{C4CA2625-93F2-4DE5-8741-5EE63A7D6B9F}" dt="2024-01-19T14:46:49.053" v="44" actId="1076"/>
          <ac:cxnSpMkLst>
            <pc:docMk/>
            <pc:sldMk cId="3185717993" sldId="259"/>
            <ac:cxnSpMk id="58" creationId="{4F035652-B7EC-7584-8BD0-F399EAB76D94}"/>
          </ac:cxnSpMkLst>
        </pc:cxnChg>
        <pc:cxnChg chg="mod">
          <ac:chgData name="Fioccone Chiara" userId="bd2623b8-2f1e-4787-afb9-248660ccb36c" providerId="ADAL" clId="{C4CA2625-93F2-4DE5-8741-5EE63A7D6B9F}" dt="2024-01-19T14:46:32.148" v="43" actId="1076"/>
          <ac:cxnSpMkLst>
            <pc:docMk/>
            <pc:sldMk cId="3185717993" sldId="259"/>
            <ac:cxnSpMk id="67" creationId="{AF9CAEB8-A212-19D6-E0BE-1A45538A013C}"/>
          </ac:cxnSpMkLst>
        </pc:cxnChg>
        <pc:cxnChg chg="add mod">
          <ac:chgData name="Fioccone Chiara" userId="bd2623b8-2f1e-4787-afb9-248660ccb36c" providerId="ADAL" clId="{C4CA2625-93F2-4DE5-8741-5EE63A7D6B9F}" dt="2024-01-19T14:46:49.053" v="44" actId="1076"/>
          <ac:cxnSpMkLst>
            <pc:docMk/>
            <pc:sldMk cId="3185717993" sldId="259"/>
            <ac:cxnSpMk id="72" creationId="{677C9749-C64F-BECB-35D8-D8182A8485C3}"/>
          </ac:cxnSpMkLst>
        </pc:cxnChg>
        <pc:cxnChg chg="mod">
          <ac:chgData name="Fioccone Chiara" userId="bd2623b8-2f1e-4787-afb9-248660ccb36c" providerId="ADAL" clId="{C4CA2625-93F2-4DE5-8741-5EE63A7D6B9F}" dt="2024-01-19T14:46:32.148" v="43" actId="1076"/>
          <ac:cxnSpMkLst>
            <pc:docMk/>
            <pc:sldMk cId="3185717993" sldId="259"/>
            <ac:cxnSpMk id="74" creationId="{32C8AA6A-F85B-6FD1-8291-39E5CAB5F8A3}"/>
          </ac:cxnSpMkLst>
        </pc:cxnChg>
        <pc:cxnChg chg="mod">
          <ac:chgData name="Fioccone Chiara" userId="bd2623b8-2f1e-4787-afb9-248660ccb36c" providerId="ADAL" clId="{C4CA2625-93F2-4DE5-8741-5EE63A7D6B9F}" dt="2024-01-19T14:46:32.148" v="43" actId="1076"/>
          <ac:cxnSpMkLst>
            <pc:docMk/>
            <pc:sldMk cId="3185717993" sldId="259"/>
            <ac:cxnSpMk id="77" creationId="{1712DF1B-6FB4-755A-4057-BDC804912024}"/>
          </ac:cxnSpMkLst>
        </pc:cxnChg>
        <pc:cxnChg chg="mod">
          <ac:chgData name="Fioccone Chiara" userId="bd2623b8-2f1e-4787-afb9-248660ccb36c" providerId="ADAL" clId="{C4CA2625-93F2-4DE5-8741-5EE63A7D6B9F}" dt="2024-01-19T14:46:32.148" v="43" actId="1076"/>
          <ac:cxnSpMkLst>
            <pc:docMk/>
            <pc:sldMk cId="3185717993" sldId="259"/>
            <ac:cxnSpMk id="80" creationId="{FA0C0558-A044-63A9-FE51-8BD7166021F8}"/>
          </ac:cxnSpMkLst>
        </pc:cxnChg>
        <pc:cxnChg chg="mod">
          <ac:chgData name="Fioccone Chiara" userId="bd2623b8-2f1e-4787-afb9-248660ccb36c" providerId="ADAL" clId="{C4CA2625-93F2-4DE5-8741-5EE63A7D6B9F}" dt="2024-01-21T10:19:40.256" v="176" actId="1076"/>
          <ac:cxnSpMkLst>
            <pc:docMk/>
            <pc:sldMk cId="3185717993" sldId="259"/>
            <ac:cxnSpMk id="83" creationId="{0AFDF444-A7CA-DD92-070E-1920B108F5E6}"/>
          </ac:cxnSpMkLst>
        </pc:cxnChg>
        <pc:cxnChg chg="add mod">
          <ac:chgData name="Fioccone Chiara" userId="bd2623b8-2f1e-4787-afb9-248660ccb36c" providerId="ADAL" clId="{C4CA2625-93F2-4DE5-8741-5EE63A7D6B9F}" dt="2024-01-19T14:46:49.053" v="44" actId="1076"/>
          <ac:cxnSpMkLst>
            <pc:docMk/>
            <pc:sldMk cId="3185717993" sldId="259"/>
            <ac:cxnSpMk id="91" creationId="{E0D6A39D-E6A7-AE35-2010-A9D9D787C740}"/>
          </ac:cxnSpMkLst>
        </pc:cxnChg>
        <pc:cxnChg chg="add mod">
          <ac:chgData name="Fioccone Chiara" userId="bd2623b8-2f1e-4787-afb9-248660ccb36c" providerId="ADAL" clId="{C4CA2625-93F2-4DE5-8741-5EE63A7D6B9F}" dt="2024-01-19T14:46:49.053" v="44" actId="1076"/>
          <ac:cxnSpMkLst>
            <pc:docMk/>
            <pc:sldMk cId="3185717993" sldId="259"/>
            <ac:cxnSpMk id="95" creationId="{B356F781-979B-166F-34BD-88A7CB784442}"/>
          </ac:cxnSpMkLst>
        </pc:cxnChg>
      </pc:sldChg>
    </pc:docChg>
  </pc:docChgLst>
  <pc:docChgLst>
    <pc:chgData name="Fioccone Chiara" userId="bd2623b8-2f1e-4787-afb9-248660ccb36c" providerId="ADAL" clId="{F329C930-6C53-418A-81F8-768B5E237CB2}"/>
    <pc:docChg chg="modSld">
      <pc:chgData name="Fioccone Chiara" userId="bd2623b8-2f1e-4787-afb9-248660ccb36c" providerId="ADAL" clId="{F329C930-6C53-418A-81F8-768B5E237CB2}" dt="2024-04-12T14:17:24.386" v="55" actId="20577"/>
      <pc:docMkLst>
        <pc:docMk/>
      </pc:docMkLst>
      <pc:sldChg chg="modSp mod">
        <pc:chgData name="Fioccone Chiara" userId="bd2623b8-2f1e-4787-afb9-248660ccb36c" providerId="ADAL" clId="{F329C930-6C53-418A-81F8-768B5E237CB2}" dt="2024-04-12T14:17:24.386" v="55" actId="20577"/>
        <pc:sldMkLst>
          <pc:docMk/>
          <pc:sldMk cId="0" sldId="257"/>
        </pc:sldMkLst>
        <pc:spChg chg="mod">
          <ac:chgData name="Fioccone Chiara" userId="bd2623b8-2f1e-4787-afb9-248660ccb36c" providerId="ADAL" clId="{F329C930-6C53-418A-81F8-768B5E237CB2}" dt="2024-04-12T14:16:48.275" v="3" actId="1076"/>
          <ac:spMkLst>
            <pc:docMk/>
            <pc:sldMk cId="0" sldId="257"/>
            <ac:spMk id="131" creationId="{596A1FFB-A191-C232-ADDB-86E431FCDDFD}"/>
          </ac:spMkLst>
        </pc:spChg>
        <pc:spChg chg="mod">
          <ac:chgData name="Fioccone Chiara" userId="bd2623b8-2f1e-4787-afb9-248660ccb36c" providerId="ADAL" clId="{F329C930-6C53-418A-81F8-768B5E237CB2}" dt="2024-04-12T14:17:24.386" v="55" actId="20577"/>
          <ac:spMkLst>
            <pc:docMk/>
            <pc:sldMk cId="0" sldId="257"/>
            <ac:spMk id="132" creationId="{C5D83C9D-5588-F8EA-D91C-18A256AE8E12}"/>
          </ac:spMkLst>
        </pc:spChg>
        <pc:spChg chg="mod">
          <ac:chgData name="Fioccone Chiara" userId="bd2623b8-2f1e-4787-afb9-248660ccb36c" providerId="ADAL" clId="{F329C930-6C53-418A-81F8-768B5E237CB2}" dt="2024-04-12T14:16:43.477" v="2" actId="1076"/>
          <ac:spMkLst>
            <pc:docMk/>
            <pc:sldMk cId="0" sldId="257"/>
            <ac:spMk id="134" creationId="{E8A70C6F-F406-B10D-76F7-F1A62C41D8ED}"/>
          </ac:spMkLst>
        </pc:spChg>
        <pc:spChg chg="mod">
          <ac:chgData name="Fioccone Chiara" userId="bd2623b8-2f1e-4787-afb9-248660ccb36c" providerId="ADAL" clId="{F329C930-6C53-418A-81F8-768B5E237CB2}" dt="2024-04-12T14:16:59.235" v="4" actId="1076"/>
          <ac:spMkLst>
            <pc:docMk/>
            <pc:sldMk cId="0" sldId="257"/>
            <ac:spMk id="141" creationId="{C82F4BEF-E1B3-0E16-EC47-0F57A4E3D636}"/>
          </ac:spMkLst>
        </pc:spChg>
      </pc:sldChg>
    </pc:docChg>
  </pc:docChgLst>
  <pc:docChgLst>
    <pc:chgData name="Fioccone Chiara" userId="bd2623b8-2f1e-4787-afb9-248660ccb36c" providerId="ADAL" clId="{EA9BC272-8AFD-4152-AF75-A2F430746E44}"/>
    <pc:docChg chg="undo custSel modSld">
      <pc:chgData name="Fioccone Chiara" userId="bd2623b8-2f1e-4787-afb9-248660ccb36c" providerId="ADAL" clId="{EA9BC272-8AFD-4152-AF75-A2F430746E44}" dt="2024-01-31T15:34:58.668" v="467" actId="14100"/>
      <pc:docMkLst>
        <pc:docMk/>
      </pc:docMkLst>
      <pc:sldChg chg="modSp mod">
        <pc:chgData name="Fioccone Chiara" userId="bd2623b8-2f1e-4787-afb9-248660ccb36c" providerId="ADAL" clId="{EA9BC272-8AFD-4152-AF75-A2F430746E44}" dt="2024-01-31T14:35:57.341" v="264" actId="20577"/>
        <pc:sldMkLst>
          <pc:docMk/>
          <pc:sldMk cId="0" sldId="257"/>
        </pc:sldMkLst>
        <pc:spChg chg="mod">
          <ac:chgData name="Fioccone Chiara" userId="bd2623b8-2f1e-4787-afb9-248660ccb36c" providerId="ADAL" clId="{EA9BC272-8AFD-4152-AF75-A2F430746E44}" dt="2024-01-31T14:33:41.674" v="21" actId="20577"/>
          <ac:spMkLst>
            <pc:docMk/>
            <pc:sldMk cId="0" sldId="257"/>
            <ac:spMk id="129" creationId="{69DD5F72-1B8D-23A7-D35B-70CC912DE5C2}"/>
          </ac:spMkLst>
        </pc:spChg>
        <pc:spChg chg="mod">
          <ac:chgData name="Fioccone Chiara" userId="bd2623b8-2f1e-4787-afb9-248660ccb36c" providerId="ADAL" clId="{EA9BC272-8AFD-4152-AF75-A2F430746E44}" dt="2024-01-31T14:33:44.231" v="22" actId="20577"/>
          <ac:spMkLst>
            <pc:docMk/>
            <pc:sldMk cId="0" sldId="257"/>
            <ac:spMk id="130" creationId="{C94C070F-E4FB-7B70-E33F-20532556B175}"/>
          </ac:spMkLst>
        </pc:spChg>
        <pc:spChg chg="mod">
          <ac:chgData name="Fioccone Chiara" userId="bd2623b8-2f1e-4787-afb9-248660ccb36c" providerId="ADAL" clId="{EA9BC272-8AFD-4152-AF75-A2F430746E44}" dt="2024-01-31T14:33:48.691" v="23" actId="20577"/>
          <ac:spMkLst>
            <pc:docMk/>
            <pc:sldMk cId="0" sldId="257"/>
            <ac:spMk id="131" creationId="{596A1FFB-A191-C232-ADDB-86E431FCDDFD}"/>
          </ac:spMkLst>
        </pc:spChg>
        <pc:spChg chg="mod">
          <ac:chgData name="Fioccone Chiara" userId="bd2623b8-2f1e-4787-afb9-248660ccb36c" providerId="ADAL" clId="{EA9BC272-8AFD-4152-AF75-A2F430746E44}" dt="2024-01-31T14:33:52.046" v="24" actId="20577"/>
          <ac:spMkLst>
            <pc:docMk/>
            <pc:sldMk cId="0" sldId="257"/>
            <ac:spMk id="132" creationId="{C5D83C9D-5588-F8EA-D91C-18A256AE8E12}"/>
          </ac:spMkLst>
        </pc:spChg>
        <pc:spChg chg="mod">
          <ac:chgData name="Fioccone Chiara" userId="bd2623b8-2f1e-4787-afb9-248660ccb36c" providerId="ADAL" clId="{EA9BC272-8AFD-4152-AF75-A2F430746E44}" dt="2024-01-31T14:33:54.969" v="25" actId="20577"/>
          <ac:spMkLst>
            <pc:docMk/>
            <pc:sldMk cId="0" sldId="257"/>
            <ac:spMk id="133" creationId="{8BDA1A8E-2E1A-ABD8-E3E5-CF05AB134690}"/>
          </ac:spMkLst>
        </pc:spChg>
        <pc:spChg chg="mod">
          <ac:chgData name="Fioccone Chiara" userId="bd2623b8-2f1e-4787-afb9-248660ccb36c" providerId="ADAL" clId="{EA9BC272-8AFD-4152-AF75-A2F430746E44}" dt="2024-01-31T14:34:00.163" v="26" actId="20577"/>
          <ac:spMkLst>
            <pc:docMk/>
            <pc:sldMk cId="0" sldId="257"/>
            <ac:spMk id="134" creationId="{E8A70C6F-F406-B10D-76F7-F1A62C41D8ED}"/>
          </ac:spMkLst>
        </pc:spChg>
        <pc:spChg chg="mod">
          <ac:chgData name="Fioccone Chiara" userId="bd2623b8-2f1e-4787-afb9-248660ccb36c" providerId="ADAL" clId="{EA9BC272-8AFD-4152-AF75-A2F430746E44}" dt="2024-01-31T14:34:25.695" v="86" actId="20577"/>
          <ac:spMkLst>
            <pc:docMk/>
            <pc:sldMk cId="0" sldId="257"/>
            <ac:spMk id="141" creationId="{C82F4BEF-E1B3-0E16-EC47-0F57A4E3D636}"/>
          </ac:spMkLst>
        </pc:spChg>
        <pc:spChg chg="mod">
          <ac:chgData name="Fioccone Chiara" userId="bd2623b8-2f1e-4787-afb9-248660ccb36c" providerId="ADAL" clId="{EA9BC272-8AFD-4152-AF75-A2F430746E44}" dt="2024-01-31T14:35:16.540" v="134" actId="20577"/>
          <ac:spMkLst>
            <pc:docMk/>
            <pc:sldMk cId="0" sldId="257"/>
            <ac:spMk id="183" creationId="{DDA99569-FE5E-792C-D280-E3B6993F8DE5}"/>
          </ac:spMkLst>
        </pc:spChg>
        <pc:spChg chg="mod">
          <ac:chgData name="Fioccone Chiara" userId="bd2623b8-2f1e-4787-afb9-248660ccb36c" providerId="ADAL" clId="{EA9BC272-8AFD-4152-AF75-A2F430746E44}" dt="2024-01-31T14:35:08.285" v="133" actId="20577"/>
          <ac:spMkLst>
            <pc:docMk/>
            <pc:sldMk cId="0" sldId="257"/>
            <ac:spMk id="200" creationId="{22F90E29-DA1B-0651-515F-F18609507CE4}"/>
          </ac:spMkLst>
        </pc:spChg>
        <pc:spChg chg="mod">
          <ac:chgData name="Fioccone Chiara" userId="bd2623b8-2f1e-4787-afb9-248660ccb36c" providerId="ADAL" clId="{EA9BC272-8AFD-4152-AF75-A2F430746E44}" dt="2024-01-31T14:35:06.293" v="132" actId="20577"/>
          <ac:spMkLst>
            <pc:docMk/>
            <pc:sldMk cId="0" sldId="257"/>
            <ac:spMk id="204" creationId="{733DE38D-6B59-687B-F69D-BF784B12D2FF}"/>
          </ac:spMkLst>
        </pc:spChg>
        <pc:spChg chg="mod">
          <ac:chgData name="Fioccone Chiara" userId="bd2623b8-2f1e-4787-afb9-248660ccb36c" providerId="ADAL" clId="{EA9BC272-8AFD-4152-AF75-A2F430746E44}" dt="2024-01-31T14:34:56.578" v="130" actId="20577"/>
          <ac:spMkLst>
            <pc:docMk/>
            <pc:sldMk cId="0" sldId="257"/>
            <ac:spMk id="208" creationId="{6882097D-7343-F6D0-9E84-153DE4640109}"/>
          </ac:spMkLst>
        </pc:spChg>
        <pc:spChg chg="mod">
          <ac:chgData name="Fioccone Chiara" userId="bd2623b8-2f1e-4787-afb9-248660ccb36c" providerId="ADAL" clId="{EA9BC272-8AFD-4152-AF75-A2F430746E44}" dt="2024-01-31T14:35:57.341" v="264" actId="20577"/>
          <ac:spMkLst>
            <pc:docMk/>
            <pc:sldMk cId="0" sldId="257"/>
            <ac:spMk id="210" creationId="{FAF56436-2175-0F1E-24B2-3BEA3F8B75F4}"/>
          </ac:spMkLst>
        </pc:spChg>
        <pc:spChg chg="mod">
          <ac:chgData name="Fioccone Chiara" userId="bd2623b8-2f1e-4787-afb9-248660ccb36c" providerId="ADAL" clId="{EA9BC272-8AFD-4152-AF75-A2F430746E44}" dt="2024-01-31T14:35:03.865" v="131" actId="20577"/>
          <ac:spMkLst>
            <pc:docMk/>
            <pc:sldMk cId="0" sldId="257"/>
            <ac:spMk id="213" creationId="{BC436ECD-4B22-F6DE-00BE-09612F0CBCEB}"/>
          </ac:spMkLst>
        </pc:spChg>
      </pc:sldChg>
      <pc:sldChg chg="addSp delSp modSp mod">
        <pc:chgData name="Fioccone Chiara" userId="bd2623b8-2f1e-4787-afb9-248660ccb36c" providerId="ADAL" clId="{EA9BC272-8AFD-4152-AF75-A2F430746E44}" dt="2024-01-31T15:34:58.668" v="467" actId="14100"/>
        <pc:sldMkLst>
          <pc:docMk/>
          <pc:sldMk cId="2658306371" sldId="258"/>
        </pc:sldMkLst>
        <pc:spChg chg="mod">
          <ac:chgData name="Fioccone Chiara" userId="bd2623b8-2f1e-4787-afb9-248660ccb36c" providerId="ADAL" clId="{EA9BC272-8AFD-4152-AF75-A2F430746E44}" dt="2024-01-31T14:10:31.646" v="0" actId="20577"/>
          <ac:spMkLst>
            <pc:docMk/>
            <pc:sldMk cId="2658306371" sldId="258"/>
            <ac:spMk id="7" creationId="{F3017DB6-6E4C-D26A-4EAF-99CF7FA7D401}"/>
          </ac:spMkLst>
        </pc:spChg>
        <pc:spChg chg="mod">
          <ac:chgData name="Fioccone Chiara" userId="bd2623b8-2f1e-4787-afb9-248660ccb36c" providerId="ADAL" clId="{EA9BC272-8AFD-4152-AF75-A2F430746E44}" dt="2024-01-31T14:27:16.664" v="11" actId="20577"/>
          <ac:spMkLst>
            <pc:docMk/>
            <pc:sldMk cId="2658306371" sldId="258"/>
            <ac:spMk id="8" creationId="{F09E53F5-17F8-30BE-F57B-627ED309170E}"/>
          </ac:spMkLst>
        </pc:spChg>
        <pc:spChg chg="mod">
          <ac:chgData name="Fioccone Chiara" userId="bd2623b8-2f1e-4787-afb9-248660ccb36c" providerId="ADAL" clId="{EA9BC272-8AFD-4152-AF75-A2F430746E44}" dt="2024-01-31T14:30:51.664" v="19" actId="20577"/>
          <ac:spMkLst>
            <pc:docMk/>
            <pc:sldMk cId="2658306371" sldId="258"/>
            <ac:spMk id="13" creationId="{A9FCEFB9-B636-2194-AE52-6AFC35746D1C}"/>
          </ac:spMkLst>
        </pc:spChg>
        <pc:spChg chg="mod">
          <ac:chgData name="Fioccone Chiara" userId="bd2623b8-2f1e-4787-afb9-248660ccb36c" providerId="ADAL" clId="{EA9BC272-8AFD-4152-AF75-A2F430746E44}" dt="2024-01-31T14:30:54.655" v="20" actId="20577"/>
          <ac:spMkLst>
            <pc:docMk/>
            <pc:sldMk cId="2658306371" sldId="258"/>
            <ac:spMk id="15" creationId="{53996B29-3CD2-713D-2E7B-1ED1166A0516}"/>
          </ac:spMkLst>
        </pc:spChg>
        <pc:spChg chg="mod">
          <ac:chgData name="Fioccone Chiara" userId="bd2623b8-2f1e-4787-afb9-248660ccb36c" providerId="ADAL" clId="{EA9BC272-8AFD-4152-AF75-A2F430746E44}" dt="2024-01-31T14:26:33.969" v="1" actId="20577"/>
          <ac:spMkLst>
            <pc:docMk/>
            <pc:sldMk cId="2658306371" sldId="258"/>
            <ac:spMk id="25" creationId="{07EE3E6E-47F7-5958-3772-0190012CF29C}"/>
          </ac:spMkLst>
        </pc:spChg>
        <pc:spChg chg="mod">
          <ac:chgData name="Fioccone Chiara" userId="bd2623b8-2f1e-4787-afb9-248660ccb36c" providerId="ADAL" clId="{EA9BC272-8AFD-4152-AF75-A2F430746E44}" dt="2024-01-31T14:26:45.637" v="2" actId="20577"/>
          <ac:spMkLst>
            <pc:docMk/>
            <pc:sldMk cId="2658306371" sldId="258"/>
            <ac:spMk id="26" creationId="{6E2F174A-EA74-A7BB-F466-BC1F79532891}"/>
          </ac:spMkLst>
        </pc:spChg>
        <pc:spChg chg="mod">
          <ac:chgData name="Fioccone Chiara" userId="bd2623b8-2f1e-4787-afb9-248660ccb36c" providerId="ADAL" clId="{EA9BC272-8AFD-4152-AF75-A2F430746E44}" dt="2024-01-31T14:26:50.005" v="3" actId="20577"/>
          <ac:spMkLst>
            <pc:docMk/>
            <pc:sldMk cId="2658306371" sldId="258"/>
            <ac:spMk id="28" creationId="{D4FD7142-A94B-5C79-E85F-22B9C760C354}"/>
          </ac:spMkLst>
        </pc:spChg>
        <pc:spChg chg="mod">
          <ac:chgData name="Fioccone Chiara" userId="bd2623b8-2f1e-4787-afb9-248660ccb36c" providerId="ADAL" clId="{EA9BC272-8AFD-4152-AF75-A2F430746E44}" dt="2024-01-31T14:26:53.647" v="4" actId="20577"/>
          <ac:spMkLst>
            <pc:docMk/>
            <pc:sldMk cId="2658306371" sldId="258"/>
            <ac:spMk id="29" creationId="{6571B8FE-5C38-26EE-95D3-26F8DAB517B5}"/>
          </ac:spMkLst>
        </pc:spChg>
        <pc:spChg chg="mod">
          <ac:chgData name="Fioccone Chiara" userId="bd2623b8-2f1e-4787-afb9-248660ccb36c" providerId="ADAL" clId="{EA9BC272-8AFD-4152-AF75-A2F430746E44}" dt="2024-01-31T14:30:18.780" v="13" actId="14100"/>
          <ac:spMkLst>
            <pc:docMk/>
            <pc:sldMk cId="2658306371" sldId="258"/>
            <ac:spMk id="30" creationId="{B1143390-8B86-E4EB-AE6E-4630C9BE52C3}"/>
          </ac:spMkLst>
        </pc:spChg>
        <pc:spChg chg="mod">
          <ac:chgData name="Fioccone Chiara" userId="bd2623b8-2f1e-4787-afb9-248660ccb36c" providerId="ADAL" clId="{EA9BC272-8AFD-4152-AF75-A2F430746E44}" dt="2024-01-31T14:30:23.963" v="14" actId="20577"/>
          <ac:spMkLst>
            <pc:docMk/>
            <pc:sldMk cId="2658306371" sldId="258"/>
            <ac:spMk id="31" creationId="{C3587713-021F-B375-61BE-5E4F916CD572}"/>
          </ac:spMkLst>
        </pc:spChg>
        <pc:spChg chg="mod">
          <ac:chgData name="Fioccone Chiara" userId="bd2623b8-2f1e-4787-afb9-248660ccb36c" providerId="ADAL" clId="{EA9BC272-8AFD-4152-AF75-A2F430746E44}" dt="2024-01-31T14:30:29.459" v="15" actId="20577"/>
          <ac:spMkLst>
            <pc:docMk/>
            <pc:sldMk cId="2658306371" sldId="258"/>
            <ac:spMk id="32" creationId="{F2794466-1E67-B02A-E6BE-F852DBA6EB75}"/>
          </ac:spMkLst>
        </pc:spChg>
        <pc:spChg chg="mod">
          <ac:chgData name="Fioccone Chiara" userId="bd2623b8-2f1e-4787-afb9-248660ccb36c" providerId="ADAL" clId="{EA9BC272-8AFD-4152-AF75-A2F430746E44}" dt="2024-01-31T14:30:37.382" v="17" actId="20577"/>
          <ac:spMkLst>
            <pc:docMk/>
            <pc:sldMk cId="2658306371" sldId="258"/>
            <ac:spMk id="34" creationId="{F8454B19-9E06-04C0-9B9E-85F8CA6B4D6B}"/>
          </ac:spMkLst>
        </pc:spChg>
        <pc:spChg chg="mod">
          <ac:chgData name="Fioccone Chiara" userId="bd2623b8-2f1e-4787-afb9-248660ccb36c" providerId="ADAL" clId="{EA9BC272-8AFD-4152-AF75-A2F430746E44}" dt="2024-01-31T14:30:48.461" v="18" actId="20577"/>
          <ac:spMkLst>
            <pc:docMk/>
            <pc:sldMk cId="2658306371" sldId="258"/>
            <ac:spMk id="35" creationId="{4BDCBB12-CBB2-7B33-217D-0BED299D83FC}"/>
          </ac:spMkLst>
        </pc:spChg>
        <pc:picChg chg="add del mod">
          <ac:chgData name="Fioccone Chiara" userId="bd2623b8-2f1e-4787-afb9-248660ccb36c" providerId="ADAL" clId="{EA9BC272-8AFD-4152-AF75-A2F430746E44}" dt="2024-01-31T15:31:58.629" v="462" actId="478"/>
          <ac:picMkLst>
            <pc:docMk/>
            <pc:sldMk cId="2658306371" sldId="258"/>
            <ac:picMk id="12" creationId="{00CDBFBC-9303-9129-F271-4F761FFB07D6}"/>
          </ac:picMkLst>
        </pc:picChg>
        <pc:picChg chg="add mod">
          <ac:chgData name="Fioccone Chiara" userId="bd2623b8-2f1e-4787-afb9-248660ccb36c" providerId="ADAL" clId="{EA9BC272-8AFD-4152-AF75-A2F430746E44}" dt="2024-01-31T15:34:58.668" v="467" actId="14100"/>
          <ac:picMkLst>
            <pc:docMk/>
            <pc:sldMk cId="2658306371" sldId="258"/>
            <ac:picMk id="16" creationId="{0C3AF8C2-060B-9FF3-D107-08C9408E501D}"/>
          </ac:picMkLst>
        </pc:picChg>
      </pc:sldChg>
      <pc:sldChg chg="delSp modSp mod">
        <pc:chgData name="Fioccone Chiara" userId="bd2623b8-2f1e-4787-afb9-248660ccb36c" providerId="ADAL" clId="{EA9BC272-8AFD-4152-AF75-A2F430746E44}" dt="2024-01-31T14:43:57.655" v="456" actId="2711"/>
        <pc:sldMkLst>
          <pc:docMk/>
          <pc:sldMk cId="3185717993" sldId="259"/>
        </pc:sldMkLst>
        <pc:spChg chg="mod">
          <ac:chgData name="Fioccone Chiara" userId="bd2623b8-2f1e-4787-afb9-248660ccb36c" providerId="ADAL" clId="{EA9BC272-8AFD-4152-AF75-A2F430746E44}" dt="2024-01-31T14:41:01.995" v="434" actId="20577"/>
          <ac:spMkLst>
            <pc:docMk/>
            <pc:sldMk cId="3185717993" sldId="259"/>
            <ac:spMk id="7" creationId="{42A3F066-CE23-2CE3-C5A6-2DA0E4C7DD85}"/>
          </ac:spMkLst>
        </pc:spChg>
        <pc:spChg chg="mod">
          <ac:chgData name="Fioccone Chiara" userId="bd2623b8-2f1e-4787-afb9-248660ccb36c" providerId="ADAL" clId="{EA9BC272-8AFD-4152-AF75-A2F430746E44}" dt="2024-01-31T14:40:36.870" v="433" actId="20577"/>
          <ac:spMkLst>
            <pc:docMk/>
            <pc:sldMk cId="3185717993" sldId="259"/>
            <ac:spMk id="10" creationId="{9986DD9C-3F46-C7EE-D038-530C3B1C9283}"/>
          </ac:spMkLst>
        </pc:spChg>
        <pc:spChg chg="mod">
          <ac:chgData name="Fioccone Chiara" userId="bd2623b8-2f1e-4787-afb9-248660ccb36c" providerId="ADAL" clId="{EA9BC272-8AFD-4152-AF75-A2F430746E44}" dt="2024-01-31T14:41:06.949" v="435" actId="20577"/>
          <ac:spMkLst>
            <pc:docMk/>
            <pc:sldMk cId="3185717993" sldId="259"/>
            <ac:spMk id="13" creationId="{6E13B1D5-E974-8AE7-3DE0-B7847E1BF561}"/>
          </ac:spMkLst>
        </pc:spChg>
        <pc:spChg chg="mod">
          <ac:chgData name="Fioccone Chiara" userId="bd2623b8-2f1e-4787-afb9-248660ccb36c" providerId="ADAL" clId="{EA9BC272-8AFD-4152-AF75-A2F430746E44}" dt="2024-01-31T14:43:57.655" v="456" actId="2711"/>
          <ac:spMkLst>
            <pc:docMk/>
            <pc:sldMk cId="3185717993" sldId="259"/>
            <ac:spMk id="14" creationId="{1A1C7D55-3FE9-C1B8-960E-48F07C0A5FEF}"/>
          </ac:spMkLst>
        </pc:spChg>
        <pc:spChg chg="mod">
          <ac:chgData name="Fioccone Chiara" userId="bd2623b8-2f1e-4787-afb9-248660ccb36c" providerId="ADAL" clId="{EA9BC272-8AFD-4152-AF75-A2F430746E44}" dt="2024-01-31T14:41:12.963" v="436" actId="20577"/>
          <ac:spMkLst>
            <pc:docMk/>
            <pc:sldMk cId="3185717993" sldId="259"/>
            <ac:spMk id="19" creationId="{DD02BD88-9BD1-6CAD-09FF-328FEE350447}"/>
          </ac:spMkLst>
        </pc:spChg>
        <pc:spChg chg="mod">
          <ac:chgData name="Fioccone Chiara" userId="bd2623b8-2f1e-4787-afb9-248660ccb36c" providerId="ADAL" clId="{EA9BC272-8AFD-4152-AF75-A2F430746E44}" dt="2024-01-31T14:41:26.249" v="437" actId="20577"/>
          <ac:spMkLst>
            <pc:docMk/>
            <pc:sldMk cId="3185717993" sldId="259"/>
            <ac:spMk id="23" creationId="{5696A3DE-7053-1772-C9C6-B2EC3D4DBD6A}"/>
          </ac:spMkLst>
        </pc:spChg>
        <pc:spChg chg="del mod">
          <ac:chgData name="Fioccone Chiara" userId="bd2623b8-2f1e-4787-afb9-248660ccb36c" providerId="ADAL" clId="{EA9BC272-8AFD-4152-AF75-A2F430746E44}" dt="2024-01-31T14:42:15.524" v="445" actId="478"/>
          <ac:spMkLst>
            <pc:docMk/>
            <pc:sldMk cId="3185717993" sldId="259"/>
            <ac:spMk id="30" creationId="{4A361FA3-34C9-46DD-025D-4E19489DD5C9}"/>
          </ac:spMkLst>
        </pc:spChg>
        <pc:spChg chg="del mod">
          <ac:chgData name="Fioccone Chiara" userId="bd2623b8-2f1e-4787-afb9-248660ccb36c" providerId="ADAL" clId="{EA9BC272-8AFD-4152-AF75-A2F430746E44}" dt="2024-01-31T14:42:24.853" v="450" actId="478"/>
          <ac:spMkLst>
            <pc:docMk/>
            <pc:sldMk cId="3185717993" sldId="259"/>
            <ac:spMk id="32" creationId="{316C9642-F528-4227-A816-32B946C387D0}"/>
          </ac:spMkLst>
        </pc:spChg>
        <pc:spChg chg="del mod">
          <ac:chgData name="Fioccone Chiara" userId="bd2623b8-2f1e-4787-afb9-248660ccb36c" providerId="ADAL" clId="{EA9BC272-8AFD-4152-AF75-A2F430746E44}" dt="2024-01-31T14:42:21.146" v="448" actId="478"/>
          <ac:spMkLst>
            <pc:docMk/>
            <pc:sldMk cId="3185717993" sldId="259"/>
            <ac:spMk id="34" creationId="{74DC09D7-54B5-10B6-A8E2-0250768B9F57}"/>
          </ac:spMkLst>
        </pc:spChg>
        <pc:spChg chg="mod">
          <ac:chgData name="Fioccone Chiara" userId="bd2623b8-2f1e-4787-afb9-248660ccb36c" providerId="ADAL" clId="{EA9BC272-8AFD-4152-AF75-A2F430746E44}" dt="2024-01-31T14:41:29.295" v="438" actId="20577"/>
          <ac:spMkLst>
            <pc:docMk/>
            <pc:sldMk cId="3185717993" sldId="259"/>
            <ac:spMk id="39" creationId="{62C902BB-2A60-1E57-3F60-37EAB94A650A}"/>
          </ac:spMkLst>
        </pc:spChg>
        <pc:spChg chg="mod">
          <ac:chgData name="Fioccone Chiara" userId="bd2623b8-2f1e-4787-afb9-248660ccb36c" providerId="ADAL" clId="{EA9BC272-8AFD-4152-AF75-A2F430746E44}" dt="2024-01-31T14:41:36.084" v="439" actId="20577"/>
          <ac:spMkLst>
            <pc:docMk/>
            <pc:sldMk cId="3185717993" sldId="259"/>
            <ac:spMk id="57" creationId="{71720B82-C8EA-5BE1-60BE-CC1D53BB1B10}"/>
          </ac:spMkLst>
        </pc:spChg>
        <pc:spChg chg="mod">
          <ac:chgData name="Fioccone Chiara" userId="bd2623b8-2f1e-4787-afb9-248660ccb36c" providerId="ADAL" clId="{EA9BC272-8AFD-4152-AF75-A2F430746E44}" dt="2024-01-31T14:43:12.746" v="451" actId="20577"/>
          <ac:spMkLst>
            <pc:docMk/>
            <pc:sldMk cId="3185717993" sldId="259"/>
            <ac:spMk id="66" creationId="{1AFEB993-B3D8-46CD-98E7-794FF7DDA0E3}"/>
          </ac:spMkLst>
        </pc:spChg>
        <pc:spChg chg="mod">
          <ac:chgData name="Fioccone Chiara" userId="bd2623b8-2f1e-4787-afb9-248660ccb36c" providerId="ADAL" clId="{EA9BC272-8AFD-4152-AF75-A2F430746E44}" dt="2024-01-31T14:41:43.701" v="440" actId="20577"/>
          <ac:spMkLst>
            <pc:docMk/>
            <pc:sldMk cId="3185717993" sldId="259"/>
            <ac:spMk id="71" creationId="{E590FD48-3501-BFA9-6B88-27B98D5DA0FA}"/>
          </ac:spMkLst>
        </pc:spChg>
        <pc:spChg chg="mod">
          <ac:chgData name="Fioccone Chiara" userId="bd2623b8-2f1e-4787-afb9-248660ccb36c" providerId="ADAL" clId="{EA9BC272-8AFD-4152-AF75-A2F430746E44}" dt="2024-01-31T14:43:16.254" v="452" actId="20577"/>
          <ac:spMkLst>
            <pc:docMk/>
            <pc:sldMk cId="3185717993" sldId="259"/>
            <ac:spMk id="73" creationId="{68A4584E-B24A-99FF-D992-BA2352D9C77E}"/>
          </ac:spMkLst>
        </pc:spChg>
        <pc:spChg chg="mod">
          <ac:chgData name="Fioccone Chiara" userId="bd2623b8-2f1e-4787-afb9-248660ccb36c" providerId="ADAL" clId="{EA9BC272-8AFD-4152-AF75-A2F430746E44}" dt="2024-01-31T14:43:19.107" v="453" actId="20577"/>
          <ac:spMkLst>
            <pc:docMk/>
            <pc:sldMk cId="3185717993" sldId="259"/>
            <ac:spMk id="76" creationId="{D3870E10-06FE-C5F3-09D2-414ACCF5C8DE}"/>
          </ac:spMkLst>
        </pc:spChg>
        <pc:spChg chg="mod">
          <ac:chgData name="Fioccone Chiara" userId="bd2623b8-2f1e-4787-afb9-248660ccb36c" providerId="ADAL" clId="{EA9BC272-8AFD-4152-AF75-A2F430746E44}" dt="2024-01-31T14:43:21.743" v="454" actId="20577"/>
          <ac:spMkLst>
            <pc:docMk/>
            <pc:sldMk cId="3185717993" sldId="259"/>
            <ac:spMk id="79" creationId="{92BEF7E2-1E8C-DCA3-F5B1-B2D05D331A9A}"/>
          </ac:spMkLst>
        </pc:spChg>
        <pc:spChg chg="mod">
          <ac:chgData name="Fioccone Chiara" userId="bd2623b8-2f1e-4787-afb9-248660ccb36c" providerId="ADAL" clId="{EA9BC272-8AFD-4152-AF75-A2F430746E44}" dt="2024-01-31T14:43:24.560" v="455" actId="20577"/>
          <ac:spMkLst>
            <pc:docMk/>
            <pc:sldMk cId="3185717993" sldId="259"/>
            <ac:spMk id="82" creationId="{6C8A9ABD-13E7-7312-C946-4F0C6877A65E}"/>
          </ac:spMkLst>
        </pc:spChg>
        <pc:spChg chg="mod">
          <ac:chgData name="Fioccone Chiara" userId="bd2623b8-2f1e-4787-afb9-248660ccb36c" providerId="ADAL" clId="{EA9BC272-8AFD-4152-AF75-A2F430746E44}" dt="2024-01-31T14:41:50.688" v="441" actId="20577"/>
          <ac:spMkLst>
            <pc:docMk/>
            <pc:sldMk cId="3185717993" sldId="259"/>
            <ac:spMk id="90" creationId="{40D33F0D-3454-B9DB-D2E1-6C68BE068516}"/>
          </ac:spMkLst>
        </pc:spChg>
        <pc:spChg chg="mod">
          <ac:chgData name="Fioccone Chiara" userId="bd2623b8-2f1e-4787-afb9-248660ccb36c" providerId="ADAL" clId="{EA9BC272-8AFD-4152-AF75-A2F430746E44}" dt="2024-01-31T14:41:55.241" v="442" actId="20577"/>
          <ac:spMkLst>
            <pc:docMk/>
            <pc:sldMk cId="3185717993" sldId="259"/>
            <ac:spMk id="94" creationId="{8FCF5E9E-56E3-B671-3BF8-88C045057CAF}"/>
          </ac:spMkLst>
        </pc:spChg>
        <pc:cxnChg chg="del">
          <ac:chgData name="Fioccone Chiara" userId="bd2623b8-2f1e-4787-afb9-248660ccb36c" providerId="ADAL" clId="{EA9BC272-8AFD-4152-AF75-A2F430746E44}" dt="2024-01-31T14:42:17.883" v="446" actId="478"/>
          <ac:cxnSpMkLst>
            <pc:docMk/>
            <pc:sldMk cId="3185717993" sldId="259"/>
            <ac:cxnSpMk id="26" creationId="{222B1C1E-3EE2-F728-6D23-F408D647C2C0}"/>
          </ac:cxnSpMkLst>
        </pc:cxnChg>
      </pc:sldChg>
    </pc:docChg>
  </pc:docChgLst>
  <pc:docChgLst>
    <pc:chgData name="Fioccone Chiara" userId="bd2623b8-2f1e-4787-afb9-248660ccb36c" providerId="ADAL" clId="{75E1F5F6-049C-4BF2-83CE-3C7B9056BE07}"/>
    <pc:docChg chg="custSel modSld">
      <pc:chgData name="Fioccone Chiara" userId="bd2623b8-2f1e-4787-afb9-248660ccb36c" providerId="ADAL" clId="{75E1F5F6-049C-4BF2-83CE-3C7B9056BE07}" dt="2024-02-27T15:16:43.693" v="627" actId="1076"/>
      <pc:docMkLst>
        <pc:docMk/>
      </pc:docMkLst>
      <pc:sldChg chg="modSp mod">
        <pc:chgData name="Fioccone Chiara" userId="bd2623b8-2f1e-4787-afb9-248660ccb36c" providerId="ADAL" clId="{75E1F5F6-049C-4BF2-83CE-3C7B9056BE07}" dt="2024-02-27T15:16:43.693" v="627" actId="1076"/>
        <pc:sldMkLst>
          <pc:docMk/>
          <pc:sldMk cId="3185717993" sldId="259"/>
        </pc:sldMkLst>
        <pc:spChg chg="mod">
          <ac:chgData name="Fioccone Chiara" userId="bd2623b8-2f1e-4787-afb9-248660ccb36c" providerId="ADAL" clId="{75E1F5F6-049C-4BF2-83CE-3C7B9056BE07}" dt="2024-02-27T14:54:35.294" v="53" actId="20577"/>
          <ac:spMkLst>
            <pc:docMk/>
            <pc:sldMk cId="3185717993" sldId="259"/>
            <ac:spMk id="7" creationId="{42A3F066-CE23-2CE3-C5A6-2DA0E4C7DD85}"/>
          </ac:spMkLst>
        </pc:spChg>
        <pc:spChg chg="mod">
          <ac:chgData name="Fioccone Chiara" userId="bd2623b8-2f1e-4787-afb9-248660ccb36c" providerId="ADAL" clId="{75E1F5F6-049C-4BF2-83CE-3C7B9056BE07}" dt="2024-02-27T14:54:47.263" v="80" actId="20577"/>
          <ac:spMkLst>
            <pc:docMk/>
            <pc:sldMk cId="3185717993" sldId="259"/>
            <ac:spMk id="10" creationId="{9986DD9C-3F46-C7EE-D038-530C3B1C9283}"/>
          </ac:spMkLst>
        </pc:spChg>
        <pc:spChg chg="mod">
          <ac:chgData name="Fioccone Chiara" userId="bd2623b8-2f1e-4787-afb9-248660ccb36c" providerId="ADAL" clId="{75E1F5F6-049C-4BF2-83CE-3C7B9056BE07}" dt="2024-02-27T14:56:21.749" v="127" actId="20577"/>
          <ac:spMkLst>
            <pc:docMk/>
            <pc:sldMk cId="3185717993" sldId="259"/>
            <ac:spMk id="12" creationId="{BCA5518F-5742-D3B8-7932-FEAB9F52F403}"/>
          </ac:spMkLst>
        </pc:spChg>
        <pc:spChg chg="mod">
          <ac:chgData name="Fioccone Chiara" userId="bd2623b8-2f1e-4787-afb9-248660ccb36c" providerId="ADAL" clId="{75E1F5F6-049C-4BF2-83CE-3C7B9056BE07}" dt="2024-02-27T15:13:31.098" v="621" actId="1076"/>
          <ac:spMkLst>
            <pc:docMk/>
            <pc:sldMk cId="3185717993" sldId="259"/>
            <ac:spMk id="16" creationId="{B1006589-AE49-9662-E6A5-198AF645310D}"/>
          </ac:spMkLst>
        </pc:spChg>
        <pc:spChg chg="mod">
          <ac:chgData name="Fioccone Chiara" userId="bd2623b8-2f1e-4787-afb9-248660ccb36c" providerId="ADAL" clId="{75E1F5F6-049C-4BF2-83CE-3C7B9056BE07}" dt="2024-02-27T15:13:11.053" v="619" actId="1076"/>
          <ac:spMkLst>
            <pc:docMk/>
            <pc:sldMk cId="3185717993" sldId="259"/>
            <ac:spMk id="18" creationId="{0D88264B-6BCC-A1B4-E5A9-039C90D6CEB2}"/>
          </ac:spMkLst>
        </pc:spChg>
        <pc:spChg chg="mod">
          <ac:chgData name="Fioccone Chiara" userId="bd2623b8-2f1e-4787-afb9-248660ccb36c" providerId="ADAL" clId="{75E1F5F6-049C-4BF2-83CE-3C7B9056BE07}" dt="2024-02-27T15:13:11.053" v="619" actId="1076"/>
          <ac:spMkLst>
            <pc:docMk/>
            <pc:sldMk cId="3185717993" sldId="259"/>
            <ac:spMk id="19" creationId="{DD02BD88-9BD1-6CAD-09FF-328FEE350447}"/>
          </ac:spMkLst>
        </pc:spChg>
        <pc:spChg chg="mod">
          <ac:chgData name="Fioccone Chiara" userId="bd2623b8-2f1e-4787-afb9-248660ccb36c" providerId="ADAL" clId="{75E1F5F6-049C-4BF2-83CE-3C7B9056BE07}" dt="2024-02-27T15:13:11.053" v="619" actId="1076"/>
          <ac:spMkLst>
            <pc:docMk/>
            <pc:sldMk cId="3185717993" sldId="259"/>
            <ac:spMk id="21" creationId="{37B8C4AA-7875-6756-55A0-6AFA159BD497}"/>
          </ac:spMkLst>
        </pc:spChg>
        <pc:spChg chg="mod">
          <ac:chgData name="Fioccone Chiara" userId="bd2623b8-2f1e-4787-afb9-248660ccb36c" providerId="ADAL" clId="{75E1F5F6-049C-4BF2-83CE-3C7B9056BE07}" dt="2024-02-27T15:14:00.138" v="623" actId="1076"/>
          <ac:spMkLst>
            <pc:docMk/>
            <pc:sldMk cId="3185717993" sldId="259"/>
            <ac:spMk id="22" creationId="{82BB5B44-9B11-FE09-B992-B8FA35135DD5}"/>
          </ac:spMkLst>
        </pc:spChg>
        <pc:spChg chg="mod">
          <ac:chgData name="Fioccone Chiara" userId="bd2623b8-2f1e-4787-afb9-248660ccb36c" providerId="ADAL" clId="{75E1F5F6-049C-4BF2-83CE-3C7B9056BE07}" dt="2024-02-27T15:14:00.138" v="623" actId="1076"/>
          <ac:spMkLst>
            <pc:docMk/>
            <pc:sldMk cId="3185717993" sldId="259"/>
            <ac:spMk id="23" creationId="{5696A3DE-7053-1772-C9C6-B2EC3D4DBD6A}"/>
          </ac:spMkLst>
        </pc:spChg>
        <pc:spChg chg="mod">
          <ac:chgData name="Fioccone Chiara" userId="bd2623b8-2f1e-4787-afb9-248660ccb36c" providerId="ADAL" clId="{75E1F5F6-049C-4BF2-83CE-3C7B9056BE07}" dt="2024-02-27T15:14:00.138" v="623" actId="1076"/>
          <ac:spMkLst>
            <pc:docMk/>
            <pc:sldMk cId="3185717993" sldId="259"/>
            <ac:spMk id="37" creationId="{2A75335A-729F-8628-C1A5-82DE0D6A6315}"/>
          </ac:spMkLst>
        </pc:spChg>
        <pc:spChg chg="mod">
          <ac:chgData name="Fioccone Chiara" userId="bd2623b8-2f1e-4787-afb9-248660ccb36c" providerId="ADAL" clId="{75E1F5F6-049C-4BF2-83CE-3C7B9056BE07}" dt="2024-02-27T15:14:00.138" v="623" actId="1076"/>
          <ac:spMkLst>
            <pc:docMk/>
            <pc:sldMk cId="3185717993" sldId="259"/>
            <ac:spMk id="39" creationId="{62C902BB-2A60-1E57-3F60-37EAB94A650A}"/>
          </ac:spMkLst>
        </pc:spChg>
        <pc:spChg chg="mod">
          <ac:chgData name="Fioccone Chiara" userId="bd2623b8-2f1e-4787-afb9-248660ccb36c" providerId="ADAL" clId="{75E1F5F6-049C-4BF2-83CE-3C7B9056BE07}" dt="2024-02-27T15:16:30.074" v="626" actId="20577"/>
          <ac:spMkLst>
            <pc:docMk/>
            <pc:sldMk cId="3185717993" sldId="259"/>
            <ac:spMk id="43" creationId="{0889C289-2170-DE72-A144-AA8C7AE3927E}"/>
          </ac:spMkLst>
        </pc:spChg>
        <pc:spChg chg="mod">
          <ac:chgData name="Fioccone Chiara" userId="bd2623b8-2f1e-4787-afb9-248660ccb36c" providerId="ADAL" clId="{75E1F5F6-049C-4BF2-83CE-3C7B9056BE07}" dt="2024-02-27T15:02:31.293" v="618" actId="1076"/>
          <ac:spMkLst>
            <pc:docMk/>
            <pc:sldMk cId="3185717993" sldId="259"/>
            <ac:spMk id="63" creationId="{786C9D4B-A541-D3AA-D0C3-6CF9DD36AE91}"/>
          </ac:spMkLst>
        </pc:spChg>
        <pc:spChg chg="mod">
          <ac:chgData name="Fioccone Chiara" userId="bd2623b8-2f1e-4787-afb9-248660ccb36c" providerId="ADAL" clId="{75E1F5F6-049C-4BF2-83CE-3C7B9056BE07}" dt="2024-02-27T15:00:49.933" v="493" actId="313"/>
          <ac:spMkLst>
            <pc:docMk/>
            <pc:sldMk cId="3185717993" sldId="259"/>
            <ac:spMk id="79" creationId="{92BEF7E2-1E8C-DCA3-F5B1-B2D05D331A9A}"/>
          </ac:spMkLst>
        </pc:spChg>
        <pc:spChg chg="mod">
          <ac:chgData name="Fioccone Chiara" userId="bd2623b8-2f1e-4787-afb9-248660ccb36c" providerId="ADAL" clId="{75E1F5F6-049C-4BF2-83CE-3C7B9056BE07}" dt="2024-02-27T15:01:53.433" v="616" actId="1076"/>
          <ac:spMkLst>
            <pc:docMk/>
            <pc:sldMk cId="3185717993" sldId="259"/>
            <ac:spMk id="81" creationId="{CDFB377F-4655-FC98-B69B-7FBA6C9F821C}"/>
          </ac:spMkLst>
        </pc:spChg>
        <pc:spChg chg="mod">
          <ac:chgData name="Fioccone Chiara" userId="bd2623b8-2f1e-4787-afb9-248660ccb36c" providerId="ADAL" clId="{75E1F5F6-049C-4BF2-83CE-3C7B9056BE07}" dt="2024-02-27T15:02:31.293" v="618" actId="1076"/>
          <ac:spMkLst>
            <pc:docMk/>
            <pc:sldMk cId="3185717993" sldId="259"/>
            <ac:spMk id="82" creationId="{6C8A9ABD-13E7-7312-C946-4F0C6877A65E}"/>
          </ac:spMkLst>
        </pc:spChg>
        <pc:spChg chg="mod">
          <ac:chgData name="Fioccone Chiara" userId="bd2623b8-2f1e-4787-afb9-248660ccb36c" providerId="ADAL" clId="{75E1F5F6-049C-4BF2-83CE-3C7B9056BE07}" dt="2024-02-27T15:02:31.293" v="618" actId="1076"/>
          <ac:spMkLst>
            <pc:docMk/>
            <pc:sldMk cId="3185717993" sldId="259"/>
            <ac:spMk id="84" creationId="{41D98111-6232-9066-5889-7D02E2CC134A}"/>
          </ac:spMkLst>
        </pc:spChg>
        <pc:spChg chg="mod">
          <ac:chgData name="Fioccone Chiara" userId="bd2623b8-2f1e-4787-afb9-248660ccb36c" providerId="ADAL" clId="{75E1F5F6-049C-4BF2-83CE-3C7B9056BE07}" dt="2024-02-27T14:59:24.185" v="345" actId="313"/>
          <ac:spMkLst>
            <pc:docMk/>
            <pc:sldMk cId="3185717993" sldId="259"/>
            <ac:spMk id="94" creationId="{8FCF5E9E-56E3-B671-3BF8-88C045057CAF}"/>
          </ac:spMkLst>
        </pc:spChg>
        <pc:spChg chg="mod">
          <ac:chgData name="Fioccone Chiara" userId="bd2623b8-2f1e-4787-afb9-248660ccb36c" providerId="ADAL" clId="{75E1F5F6-049C-4BF2-83CE-3C7B9056BE07}" dt="2024-02-27T14:59:58.918" v="417" actId="20577"/>
          <ac:spMkLst>
            <pc:docMk/>
            <pc:sldMk cId="3185717993" sldId="259"/>
            <ac:spMk id="96" creationId="{9780DEE2-E935-5DDA-7471-8D353352D559}"/>
          </ac:spMkLst>
        </pc:spChg>
        <pc:spChg chg="mod">
          <ac:chgData name="Fioccone Chiara" userId="bd2623b8-2f1e-4787-afb9-248660ccb36c" providerId="ADAL" clId="{75E1F5F6-049C-4BF2-83CE-3C7B9056BE07}" dt="2024-02-27T15:16:43.693" v="627" actId="1076"/>
          <ac:spMkLst>
            <pc:docMk/>
            <pc:sldMk cId="3185717993" sldId="259"/>
            <ac:spMk id="98" creationId="{516B934E-B94E-CEE3-36EC-8371D7A3F4EB}"/>
          </ac:spMkLst>
        </pc:spChg>
        <pc:cxnChg chg="mod">
          <ac:chgData name="Fioccone Chiara" userId="bd2623b8-2f1e-4787-afb9-248660ccb36c" providerId="ADAL" clId="{75E1F5F6-049C-4BF2-83CE-3C7B9056BE07}" dt="2024-02-27T15:13:11.053" v="619" actId="1076"/>
          <ac:cxnSpMkLst>
            <pc:docMk/>
            <pc:sldMk cId="3185717993" sldId="259"/>
            <ac:cxnSpMk id="20" creationId="{9B59DE15-9DC0-DF7C-2C22-F5447F366D96}"/>
          </ac:cxnSpMkLst>
        </pc:cxnChg>
        <pc:cxnChg chg="mod">
          <ac:chgData name="Fioccone Chiara" userId="bd2623b8-2f1e-4787-afb9-248660ccb36c" providerId="ADAL" clId="{75E1F5F6-049C-4BF2-83CE-3C7B9056BE07}" dt="2024-02-27T15:14:00.138" v="623" actId="1076"/>
          <ac:cxnSpMkLst>
            <pc:docMk/>
            <pc:sldMk cId="3185717993" sldId="259"/>
            <ac:cxnSpMk id="24" creationId="{6ADCF0F2-00B3-DC51-9CB9-D85E219007EE}"/>
          </ac:cxnSpMkLst>
        </pc:cxnChg>
        <pc:cxnChg chg="mod">
          <ac:chgData name="Fioccone Chiara" userId="bd2623b8-2f1e-4787-afb9-248660ccb36c" providerId="ADAL" clId="{75E1F5F6-049C-4BF2-83CE-3C7B9056BE07}" dt="2024-02-27T15:14:00.138" v="623" actId="1076"/>
          <ac:cxnSpMkLst>
            <pc:docMk/>
            <pc:sldMk cId="3185717993" sldId="259"/>
            <ac:cxnSpMk id="42" creationId="{970A8EDC-146F-0550-4DA6-DE5BF721383C}"/>
          </ac:cxnSpMkLst>
        </pc:cxnChg>
        <pc:cxnChg chg="mod">
          <ac:chgData name="Fioccone Chiara" userId="bd2623b8-2f1e-4787-afb9-248660ccb36c" providerId="ADAL" clId="{75E1F5F6-049C-4BF2-83CE-3C7B9056BE07}" dt="2024-02-27T15:02:31.293" v="618" actId="1076"/>
          <ac:cxnSpMkLst>
            <pc:docMk/>
            <pc:sldMk cId="3185717993" sldId="259"/>
            <ac:cxnSpMk id="83" creationId="{0AFDF444-A7CA-DD92-070E-1920B108F5E6}"/>
          </ac:cxnSpMkLst>
        </pc:cxnChg>
      </pc:sldChg>
    </pc:docChg>
  </pc:docChgLst>
  <pc:docChgLst>
    <pc:chgData name="Fioccone Chiara" userId="bd2623b8-2f1e-4787-afb9-248660ccb36c" providerId="ADAL" clId="{B63029F2-526F-41C6-B50C-F85498531183}"/>
    <pc:docChg chg="undo custSel modSld">
      <pc:chgData name="Fioccone Chiara" userId="bd2623b8-2f1e-4787-afb9-248660ccb36c" providerId="ADAL" clId="{B63029F2-526F-41C6-B50C-F85498531183}" dt="2024-04-19T15:04:06.884" v="412" actId="20577"/>
      <pc:docMkLst>
        <pc:docMk/>
      </pc:docMkLst>
      <pc:sldChg chg="modSp mod">
        <pc:chgData name="Fioccone Chiara" userId="bd2623b8-2f1e-4787-afb9-248660ccb36c" providerId="ADAL" clId="{B63029F2-526F-41C6-B50C-F85498531183}" dt="2024-04-16T13:12:45.742" v="268" actId="20577"/>
        <pc:sldMkLst>
          <pc:docMk/>
          <pc:sldMk cId="0" sldId="257"/>
        </pc:sldMkLst>
        <pc:spChg chg="mod">
          <ac:chgData name="Fioccone Chiara" userId="bd2623b8-2f1e-4787-afb9-248660ccb36c" providerId="ADAL" clId="{B63029F2-526F-41C6-B50C-F85498531183}" dt="2024-04-16T13:12:03.249" v="193" actId="20577"/>
          <ac:spMkLst>
            <pc:docMk/>
            <pc:sldMk cId="0" sldId="257"/>
            <ac:spMk id="131" creationId="{596A1FFB-A191-C232-ADDB-86E431FCDDFD}"/>
          </ac:spMkLst>
        </pc:spChg>
        <pc:spChg chg="mod">
          <ac:chgData name="Fioccone Chiara" userId="bd2623b8-2f1e-4787-afb9-248660ccb36c" providerId="ADAL" clId="{B63029F2-526F-41C6-B50C-F85498531183}" dt="2024-04-16T13:12:45.742" v="268" actId="20577"/>
          <ac:spMkLst>
            <pc:docMk/>
            <pc:sldMk cId="0" sldId="257"/>
            <ac:spMk id="132" creationId="{C5D83C9D-5588-F8EA-D91C-18A256AE8E12}"/>
          </ac:spMkLst>
        </pc:spChg>
        <pc:spChg chg="mod">
          <ac:chgData name="Fioccone Chiara" userId="bd2623b8-2f1e-4787-afb9-248660ccb36c" providerId="ADAL" clId="{B63029F2-526F-41C6-B50C-F85498531183}" dt="2024-04-16T13:11:53.234" v="178" actId="1076"/>
          <ac:spMkLst>
            <pc:docMk/>
            <pc:sldMk cId="0" sldId="257"/>
            <ac:spMk id="134" creationId="{E8A70C6F-F406-B10D-76F7-F1A62C41D8ED}"/>
          </ac:spMkLst>
        </pc:spChg>
        <pc:spChg chg="mod">
          <ac:chgData name="Fioccone Chiara" userId="bd2623b8-2f1e-4787-afb9-248660ccb36c" providerId="ADAL" clId="{B63029F2-526F-41C6-B50C-F85498531183}" dt="2024-04-16T13:11:52.520" v="176" actId="1076"/>
          <ac:spMkLst>
            <pc:docMk/>
            <pc:sldMk cId="0" sldId="257"/>
            <ac:spMk id="141" creationId="{C82F4BEF-E1B3-0E16-EC47-0F57A4E3D636}"/>
          </ac:spMkLst>
        </pc:spChg>
      </pc:sldChg>
      <pc:sldChg chg="modSp mod">
        <pc:chgData name="Fioccone Chiara" userId="bd2623b8-2f1e-4787-afb9-248660ccb36c" providerId="ADAL" clId="{B63029F2-526F-41C6-B50C-F85498531183}" dt="2024-04-19T15:03:53.047" v="399" actId="20577"/>
        <pc:sldMkLst>
          <pc:docMk/>
          <pc:sldMk cId="2658306371" sldId="258"/>
        </pc:sldMkLst>
        <pc:spChg chg="mod">
          <ac:chgData name="Fioccone Chiara" userId="bd2623b8-2f1e-4787-afb9-248660ccb36c" providerId="ADAL" clId="{B63029F2-526F-41C6-B50C-F85498531183}" dt="2024-04-19T15:03:53.047" v="399" actId="20577"/>
          <ac:spMkLst>
            <pc:docMk/>
            <pc:sldMk cId="2658306371" sldId="258"/>
            <ac:spMk id="13" creationId="{A9FCEFB9-B636-2194-AE52-6AFC35746D1C}"/>
          </ac:spMkLst>
        </pc:spChg>
        <pc:spChg chg="mod">
          <ac:chgData name="Fioccone Chiara" userId="bd2623b8-2f1e-4787-afb9-248660ccb36c" providerId="ADAL" clId="{B63029F2-526F-41C6-B50C-F85498531183}" dt="2024-04-19T13:44:49.033" v="298" actId="20577"/>
          <ac:spMkLst>
            <pc:docMk/>
            <pc:sldMk cId="2658306371" sldId="258"/>
            <ac:spMk id="26" creationId="{6E2F174A-EA74-A7BB-F466-BC1F79532891}"/>
          </ac:spMkLst>
        </pc:spChg>
        <pc:spChg chg="mod">
          <ac:chgData name="Fioccone Chiara" userId="bd2623b8-2f1e-4787-afb9-248660ccb36c" providerId="ADAL" clId="{B63029F2-526F-41C6-B50C-F85498531183}" dt="2024-04-19T13:48:32.116" v="309" actId="20577"/>
          <ac:spMkLst>
            <pc:docMk/>
            <pc:sldMk cId="2658306371" sldId="258"/>
            <ac:spMk id="29" creationId="{6571B8FE-5C38-26EE-95D3-26F8DAB517B5}"/>
          </ac:spMkLst>
        </pc:spChg>
        <pc:spChg chg="mod">
          <ac:chgData name="Fioccone Chiara" userId="bd2623b8-2f1e-4787-afb9-248660ccb36c" providerId="ADAL" clId="{B63029F2-526F-41C6-B50C-F85498531183}" dt="2024-04-19T13:49:22.986" v="311" actId="1036"/>
          <ac:spMkLst>
            <pc:docMk/>
            <pc:sldMk cId="2658306371" sldId="258"/>
            <ac:spMk id="30" creationId="{B1143390-8B86-E4EB-AE6E-4630C9BE52C3}"/>
          </ac:spMkLst>
        </pc:spChg>
        <pc:spChg chg="mod">
          <ac:chgData name="Fioccone Chiara" userId="bd2623b8-2f1e-4787-afb9-248660ccb36c" providerId="ADAL" clId="{B63029F2-526F-41C6-B50C-F85498531183}" dt="2024-04-16T12:53:45.829" v="47" actId="20577"/>
          <ac:spMkLst>
            <pc:docMk/>
            <pc:sldMk cId="2658306371" sldId="258"/>
            <ac:spMk id="31" creationId="{C3587713-021F-B375-61BE-5E4F916CD572}"/>
          </ac:spMkLst>
        </pc:spChg>
      </pc:sldChg>
      <pc:sldChg chg="modSp mod">
        <pc:chgData name="Fioccone Chiara" userId="bd2623b8-2f1e-4787-afb9-248660ccb36c" providerId="ADAL" clId="{B63029F2-526F-41C6-B50C-F85498531183}" dt="2024-04-19T15:04:06.884" v="412" actId="20577"/>
        <pc:sldMkLst>
          <pc:docMk/>
          <pc:sldMk cId="3185717993" sldId="259"/>
        </pc:sldMkLst>
        <pc:spChg chg="mod">
          <ac:chgData name="Fioccone Chiara" userId="bd2623b8-2f1e-4787-afb9-248660ccb36c" providerId="ADAL" clId="{B63029F2-526F-41C6-B50C-F85498531183}" dt="2024-04-19T15:04:06.884" v="412" actId="20577"/>
          <ac:spMkLst>
            <pc:docMk/>
            <pc:sldMk cId="3185717993" sldId="259"/>
            <ac:spMk id="41" creationId="{3DFAC7BB-CC00-6D0D-53AE-3BBFAAB15A8A}"/>
          </ac:spMkLst>
        </pc:spChg>
        <pc:spChg chg="mod">
          <ac:chgData name="Fioccone Chiara" userId="bd2623b8-2f1e-4787-afb9-248660ccb36c" providerId="ADAL" clId="{B63029F2-526F-41C6-B50C-F85498531183}" dt="2024-04-16T13:37:18.028" v="281" actId="20577"/>
          <ac:spMkLst>
            <pc:docMk/>
            <pc:sldMk cId="3185717993" sldId="259"/>
            <ac:spMk id="79" creationId="{92BEF7E2-1E8C-DCA3-F5B1-B2D05D331A9A}"/>
          </ac:spMkLst>
        </pc:spChg>
        <pc:spChg chg="mod">
          <ac:chgData name="Fioccone Chiara" userId="bd2623b8-2f1e-4787-afb9-248660ccb36c" providerId="ADAL" clId="{B63029F2-526F-41C6-B50C-F85498531183}" dt="2024-04-16T13:37:19.744" v="282" actId="1076"/>
          <ac:spMkLst>
            <pc:docMk/>
            <pc:sldMk cId="3185717993" sldId="259"/>
            <ac:spMk id="98" creationId="{516B934E-B94E-CEE3-36EC-8371D7A3F4EB}"/>
          </ac:spMkLst>
        </pc:spChg>
      </pc:sldChg>
    </pc:docChg>
  </pc:docChgLst>
  <pc:docChgLst>
    <pc:chgData name="Fioccone Chiara" userId="bd2623b8-2f1e-4787-afb9-248660ccb36c" providerId="ADAL" clId="{7B7C4296-A3E3-47AD-94F0-70019EA482E9}"/>
    <pc:docChg chg="custSel modSld">
      <pc:chgData name="Fioccone Chiara" userId="bd2623b8-2f1e-4787-afb9-248660ccb36c" providerId="ADAL" clId="{7B7C4296-A3E3-47AD-94F0-70019EA482E9}" dt="2024-05-02T15:18:26.598" v="477" actId="20577"/>
      <pc:docMkLst>
        <pc:docMk/>
      </pc:docMkLst>
      <pc:sldChg chg="modSp mod">
        <pc:chgData name="Fioccone Chiara" userId="bd2623b8-2f1e-4787-afb9-248660ccb36c" providerId="ADAL" clId="{7B7C4296-A3E3-47AD-94F0-70019EA482E9}" dt="2024-05-02T15:18:26.598" v="477" actId="20577"/>
        <pc:sldMkLst>
          <pc:docMk/>
          <pc:sldMk cId="0" sldId="256"/>
        </pc:sldMkLst>
        <pc:spChg chg="mod">
          <ac:chgData name="Fioccone Chiara" userId="bd2623b8-2f1e-4787-afb9-248660ccb36c" providerId="ADAL" clId="{7B7C4296-A3E3-47AD-94F0-70019EA482E9}" dt="2024-05-02T15:18:26.598" v="477" actId="20577"/>
          <ac:spMkLst>
            <pc:docMk/>
            <pc:sldMk cId="0" sldId="256"/>
            <ac:spMk id="24" creationId="{9F3933F8-80EC-AF31-3ABD-3E5CF5A28277}"/>
          </ac:spMkLst>
        </pc:spChg>
      </pc:sldChg>
      <pc:sldChg chg="modSp mod">
        <pc:chgData name="Fioccone Chiara" userId="bd2623b8-2f1e-4787-afb9-248660ccb36c" providerId="ADAL" clId="{7B7C4296-A3E3-47AD-94F0-70019EA482E9}" dt="2024-04-25T17:29:07.698" v="174" actId="20577"/>
        <pc:sldMkLst>
          <pc:docMk/>
          <pc:sldMk cId="0" sldId="257"/>
        </pc:sldMkLst>
        <pc:spChg chg="mod">
          <ac:chgData name="Fioccone Chiara" userId="bd2623b8-2f1e-4787-afb9-248660ccb36c" providerId="ADAL" clId="{7B7C4296-A3E3-47AD-94F0-70019EA482E9}" dt="2024-04-25T17:29:07.698" v="174" actId="20577"/>
          <ac:spMkLst>
            <pc:docMk/>
            <pc:sldMk cId="0" sldId="257"/>
            <ac:spMk id="131" creationId="{596A1FFB-A191-C232-ADDB-86E431FCDDFD}"/>
          </ac:spMkLst>
        </pc:spChg>
        <pc:spChg chg="mod">
          <ac:chgData name="Fioccone Chiara" userId="bd2623b8-2f1e-4787-afb9-248660ccb36c" providerId="ADAL" clId="{7B7C4296-A3E3-47AD-94F0-70019EA482E9}" dt="2024-04-25T12:20:35.081" v="173" actId="20577"/>
          <ac:spMkLst>
            <pc:docMk/>
            <pc:sldMk cId="0" sldId="257"/>
            <ac:spMk id="134" creationId="{E8A70C6F-F406-B10D-76F7-F1A62C41D8ED}"/>
          </ac:spMkLst>
        </pc:spChg>
      </pc:sldChg>
      <pc:sldChg chg="modSp mod">
        <pc:chgData name="Fioccone Chiara" userId="bd2623b8-2f1e-4787-afb9-248660ccb36c" providerId="ADAL" clId="{7B7C4296-A3E3-47AD-94F0-70019EA482E9}" dt="2024-05-02T15:03:01.200" v="385" actId="20577"/>
        <pc:sldMkLst>
          <pc:docMk/>
          <pc:sldMk cId="2658306371" sldId="258"/>
        </pc:sldMkLst>
        <pc:spChg chg="mod">
          <ac:chgData name="Fioccone Chiara" userId="bd2623b8-2f1e-4787-afb9-248660ccb36c" providerId="ADAL" clId="{7B7C4296-A3E3-47AD-94F0-70019EA482E9}" dt="2024-05-02T15:03:01.200" v="385" actId="20577"/>
          <ac:spMkLst>
            <pc:docMk/>
            <pc:sldMk cId="2658306371" sldId="258"/>
            <ac:spMk id="32" creationId="{F2794466-1E67-B02A-E6BE-F852DBA6EB75}"/>
          </ac:spMkLst>
        </pc:spChg>
        <pc:spChg chg="mod">
          <ac:chgData name="Fioccone Chiara" userId="bd2623b8-2f1e-4787-afb9-248660ccb36c" providerId="ADAL" clId="{7B7C4296-A3E3-47AD-94F0-70019EA482E9}" dt="2024-04-26T15:08:22.635" v="248" actId="20577"/>
          <ac:spMkLst>
            <pc:docMk/>
            <pc:sldMk cId="2658306371" sldId="258"/>
            <ac:spMk id="34" creationId="{F8454B19-9E06-04C0-9B9E-85F8CA6B4D6B}"/>
          </ac:spMkLst>
        </pc:spChg>
      </pc:sldChg>
      <pc:sldChg chg="modSp mod">
        <pc:chgData name="Fioccone Chiara" userId="bd2623b8-2f1e-4787-afb9-248660ccb36c" providerId="ADAL" clId="{7B7C4296-A3E3-47AD-94F0-70019EA482E9}" dt="2024-04-26T15:13:25.091" v="266" actId="5793"/>
        <pc:sldMkLst>
          <pc:docMk/>
          <pc:sldMk cId="3185717993" sldId="259"/>
        </pc:sldMkLst>
        <pc:spChg chg="mod">
          <ac:chgData name="Fioccone Chiara" userId="bd2623b8-2f1e-4787-afb9-248660ccb36c" providerId="ADAL" clId="{7B7C4296-A3E3-47AD-94F0-70019EA482E9}" dt="2024-04-26T14:41:09.110" v="216" actId="20577"/>
          <ac:spMkLst>
            <pc:docMk/>
            <pc:sldMk cId="3185717993" sldId="259"/>
            <ac:spMk id="41" creationId="{3DFAC7BB-CC00-6D0D-53AE-3BBFAAB15A8A}"/>
          </ac:spMkLst>
        </pc:spChg>
        <pc:spChg chg="mod">
          <ac:chgData name="Fioccone Chiara" userId="bd2623b8-2f1e-4787-afb9-248660ccb36c" providerId="ADAL" clId="{7B7C4296-A3E3-47AD-94F0-70019EA482E9}" dt="2024-04-26T14:41:28.773" v="218" actId="20577"/>
          <ac:spMkLst>
            <pc:docMk/>
            <pc:sldMk cId="3185717993" sldId="259"/>
            <ac:spMk id="46" creationId="{BFDED45A-A9B4-4FE4-C6DC-2160DDB937AE}"/>
          </ac:spMkLst>
        </pc:spChg>
        <pc:spChg chg="mod">
          <ac:chgData name="Fioccone Chiara" userId="bd2623b8-2f1e-4787-afb9-248660ccb36c" providerId="ADAL" clId="{7B7C4296-A3E3-47AD-94F0-70019EA482E9}" dt="2024-04-26T14:40:22.194" v="188" actId="20577"/>
          <ac:spMkLst>
            <pc:docMk/>
            <pc:sldMk cId="3185717993" sldId="259"/>
            <ac:spMk id="57" creationId="{71720B82-C8EA-5BE1-60BE-CC1D53BB1B10}"/>
          </ac:spMkLst>
        </pc:spChg>
        <pc:spChg chg="mod">
          <ac:chgData name="Fioccone Chiara" userId="bd2623b8-2f1e-4787-afb9-248660ccb36c" providerId="ADAL" clId="{7B7C4296-A3E3-47AD-94F0-70019EA482E9}" dt="2024-04-26T15:13:25.091" v="266" actId="5793"/>
          <ac:spMkLst>
            <pc:docMk/>
            <pc:sldMk cId="3185717993" sldId="259"/>
            <ac:spMk id="65" creationId="{845010ED-C3B4-96A6-2AD5-1CBC5C2694AA}"/>
          </ac:spMkLst>
        </pc:spChg>
      </pc:sldChg>
    </pc:docChg>
  </pc:docChgLst>
  <pc:docChgLst>
    <pc:chgData name="Fioccone Chiara" userId="bd2623b8-2f1e-4787-afb9-248660ccb36c" providerId="ADAL" clId="{2E699B5D-FA6E-4012-80C4-9E45808BE3DD}"/>
    <pc:docChg chg="modSld">
      <pc:chgData name="Fioccone Chiara" userId="bd2623b8-2f1e-4787-afb9-248660ccb36c" providerId="ADAL" clId="{2E699B5D-FA6E-4012-80C4-9E45808BE3DD}" dt="2024-02-29T15:22:57.188" v="167" actId="1076"/>
      <pc:docMkLst>
        <pc:docMk/>
      </pc:docMkLst>
      <pc:sldChg chg="modSp mod">
        <pc:chgData name="Fioccone Chiara" userId="bd2623b8-2f1e-4787-afb9-248660ccb36c" providerId="ADAL" clId="{2E699B5D-FA6E-4012-80C4-9E45808BE3DD}" dt="2024-02-29T15:22:57.188" v="167" actId="1076"/>
        <pc:sldMkLst>
          <pc:docMk/>
          <pc:sldMk cId="3185717993" sldId="259"/>
        </pc:sldMkLst>
        <pc:spChg chg="mod">
          <ac:chgData name="Fioccone Chiara" userId="bd2623b8-2f1e-4787-afb9-248660ccb36c" providerId="ADAL" clId="{2E699B5D-FA6E-4012-80C4-9E45808BE3DD}" dt="2024-02-29T15:21:03.184" v="1" actId="20577"/>
          <ac:spMkLst>
            <pc:docMk/>
            <pc:sldMk cId="3185717993" sldId="259"/>
            <ac:spMk id="12" creationId="{BCA5518F-5742-D3B8-7932-FEAB9F52F403}"/>
          </ac:spMkLst>
        </pc:spChg>
        <pc:spChg chg="mod">
          <ac:chgData name="Fioccone Chiara" userId="bd2623b8-2f1e-4787-afb9-248660ccb36c" providerId="ADAL" clId="{2E699B5D-FA6E-4012-80C4-9E45808BE3DD}" dt="2024-02-29T15:21:27.662" v="53" actId="20577"/>
          <ac:spMkLst>
            <pc:docMk/>
            <pc:sldMk cId="3185717993" sldId="259"/>
            <ac:spMk id="13" creationId="{6E13B1D5-E974-8AE7-3DE0-B7847E1BF561}"/>
          </ac:spMkLst>
        </pc:spChg>
        <pc:spChg chg="mod">
          <ac:chgData name="Fioccone Chiara" userId="bd2623b8-2f1e-4787-afb9-248660ccb36c" providerId="ADAL" clId="{2E699B5D-FA6E-4012-80C4-9E45808BE3DD}" dt="2024-02-29T15:22:28.987" v="166" actId="1076"/>
          <ac:spMkLst>
            <pc:docMk/>
            <pc:sldMk cId="3185717993" sldId="259"/>
            <ac:spMk id="16" creationId="{B1006589-AE49-9662-E6A5-198AF645310D}"/>
          </ac:spMkLst>
        </pc:spChg>
        <pc:spChg chg="mod">
          <ac:chgData name="Fioccone Chiara" userId="bd2623b8-2f1e-4787-afb9-248660ccb36c" providerId="ADAL" clId="{2E699B5D-FA6E-4012-80C4-9E45808BE3DD}" dt="2024-02-29T15:22:57.188" v="167" actId="1076"/>
          <ac:spMkLst>
            <pc:docMk/>
            <pc:sldMk cId="3185717993" sldId="259"/>
            <ac:spMk id="37" creationId="{2A75335A-729F-8628-C1A5-82DE0D6A6315}"/>
          </ac:spMkLst>
        </pc:spChg>
        <pc:spChg chg="mod">
          <ac:chgData name="Fioccone Chiara" userId="bd2623b8-2f1e-4787-afb9-248660ccb36c" providerId="ADAL" clId="{2E699B5D-FA6E-4012-80C4-9E45808BE3DD}" dt="2024-02-29T15:22:57.188" v="167" actId="1076"/>
          <ac:spMkLst>
            <pc:docMk/>
            <pc:sldMk cId="3185717993" sldId="259"/>
            <ac:spMk id="39" creationId="{62C902BB-2A60-1E57-3F60-37EAB94A650A}"/>
          </ac:spMkLst>
        </pc:spChg>
        <pc:spChg chg="mod">
          <ac:chgData name="Fioccone Chiara" userId="bd2623b8-2f1e-4787-afb9-248660ccb36c" providerId="ADAL" clId="{2E699B5D-FA6E-4012-80C4-9E45808BE3DD}" dt="2024-02-29T15:22:57.188" v="167" actId="1076"/>
          <ac:spMkLst>
            <pc:docMk/>
            <pc:sldMk cId="3185717993" sldId="259"/>
            <ac:spMk id="43" creationId="{0889C289-2170-DE72-A144-AA8C7AE3927E}"/>
          </ac:spMkLst>
        </pc:spChg>
        <pc:cxnChg chg="mod">
          <ac:chgData name="Fioccone Chiara" userId="bd2623b8-2f1e-4787-afb9-248660ccb36c" providerId="ADAL" clId="{2E699B5D-FA6E-4012-80C4-9E45808BE3DD}" dt="2024-02-29T15:22:57.188" v="167" actId="1076"/>
          <ac:cxnSpMkLst>
            <pc:docMk/>
            <pc:sldMk cId="3185717993" sldId="259"/>
            <ac:cxnSpMk id="42" creationId="{970A8EDC-146F-0550-4DA6-DE5BF721383C}"/>
          </ac:cxnSpMkLst>
        </pc:cxnChg>
      </pc:sldChg>
    </pc:docChg>
  </pc:docChgLst>
  <pc:docChgLst>
    <pc:chgData name="De Castro Manuel" userId="ba0e0c7f-9313-47ce-8cfd-654442a48ed2" providerId="ADAL" clId="{D628F0F2-B89B-4CB5-A078-CC97BCE2CF0E}"/>
    <pc:docChg chg="undo redo custSel modSld">
      <pc:chgData name="De Castro Manuel" userId="ba0e0c7f-9313-47ce-8cfd-654442a48ed2" providerId="ADAL" clId="{D628F0F2-B89B-4CB5-A078-CC97BCE2CF0E}" dt="2024-01-22T11:50:17.778" v="350" actId="20577"/>
      <pc:docMkLst>
        <pc:docMk/>
      </pc:docMkLst>
      <pc:sldChg chg="addSp delSp modSp mod">
        <pc:chgData name="De Castro Manuel" userId="ba0e0c7f-9313-47ce-8cfd-654442a48ed2" providerId="ADAL" clId="{D628F0F2-B89B-4CB5-A078-CC97BCE2CF0E}" dt="2024-01-22T11:50:17.778" v="350" actId="20577"/>
        <pc:sldMkLst>
          <pc:docMk/>
          <pc:sldMk cId="0" sldId="257"/>
        </pc:sldMkLst>
        <pc:spChg chg="add mod">
          <ac:chgData name="De Castro Manuel" userId="ba0e0c7f-9313-47ce-8cfd-654442a48ed2" providerId="ADAL" clId="{D628F0F2-B89B-4CB5-A078-CC97BCE2CF0E}" dt="2024-01-22T11:46:53.603" v="307" actId="1076"/>
          <ac:spMkLst>
            <pc:docMk/>
            <pc:sldMk cId="0" sldId="257"/>
            <ac:spMk id="15" creationId="{6E58A4B9-E6A5-BA42-4CE9-00EC41DF7513}"/>
          </ac:spMkLst>
        </pc:spChg>
        <pc:spChg chg="add mod">
          <ac:chgData name="De Castro Manuel" userId="ba0e0c7f-9313-47ce-8cfd-654442a48ed2" providerId="ADAL" clId="{D628F0F2-B89B-4CB5-A078-CC97BCE2CF0E}" dt="2024-01-22T11:49:53.196" v="337" actId="20577"/>
          <ac:spMkLst>
            <pc:docMk/>
            <pc:sldMk cId="0" sldId="257"/>
            <ac:spMk id="33" creationId="{11924279-D351-0F56-E3B4-342E75F5C9C3}"/>
          </ac:spMkLst>
        </pc:spChg>
        <pc:spChg chg="add mod">
          <ac:chgData name="De Castro Manuel" userId="ba0e0c7f-9313-47ce-8cfd-654442a48ed2" providerId="ADAL" clId="{D628F0F2-B89B-4CB5-A078-CC97BCE2CF0E}" dt="2024-01-22T11:49:57.192" v="340" actId="20577"/>
          <ac:spMkLst>
            <pc:docMk/>
            <pc:sldMk cId="0" sldId="257"/>
            <ac:spMk id="34" creationId="{E0A443BF-5C38-DB0D-8CA3-A2E0AC69A36B}"/>
          </ac:spMkLst>
        </pc:spChg>
        <pc:spChg chg="add mod">
          <ac:chgData name="De Castro Manuel" userId="ba0e0c7f-9313-47ce-8cfd-654442a48ed2" providerId="ADAL" clId="{D628F0F2-B89B-4CB5-A078-CC97BCE2CF0E}" dt="2024-01-22T11:50:02.513" v="343" actId="20577"/>
          <ac:spMkLst>
            <pc:docMk/>
            <pc:sldMk cId="0" sldId="257"/>
            <ac:spMk id="35" creationId="{BFEA01C1-B5D5-1C56-5096-A96038542981}"/>
          </ac:spMkLst>
        </pc:spChg>
        <pc:spChg chg="add mod">
          <ac:chgData name="De Castro Manuel" userId="ba0e0c7f-9313-47ce-8cfd-654442a48ed2" providerId="ADAL" clId="{D628F0F2-B89B-4CB5-A078-CC97BCE2CF0E}" dt="2024-01-22T11:50:10.732" v="347" actId="20577"/>
          <ac:spMkLst>
            <pc:docMk/>
            <pc:sldMk cId="0" sldId="257"/>
            <ac:spMk id="36" creationId="{19B682C4-FECC-6BF1-51A7-C666B0CBB14D}"/>
          </ac:spMkLst>
        </pc:spChg>
        <pc:spChg chg="add mod">
          <ac:chgData name="De Castro Manuel" userId="ba0e0c7f-9313-47ce-8cfd-654442a48ed2" providerId="ADAL" clId="{D628F0F2-B89B-4CB5-A078-CC97BCE2CF0E}" dt="2024-01-22T11:50:17.778" v="350" actId="20577"/>
          <ac:spMkLst>
            <pc:docMk/>
            <pc:sldMk cId="0" sldId="257"/>
            <ac:spMk id="37" creationId="{2FB1D2D0-6CCA-0A23-E402-3D9B52F77516}"/>
          </ac:spMkLst>
        </pc:spChg>
        <pc:picChg chg="add del">
          <ac:chgData name="De Castro Manuel" userId="ba0e0c7f-9313-47ce-8cfd-654442a48ed2" providerId="ADAL" clId="{D628F0F2-B89B-4CB5-A078-CC97BCE2CF0E}" dt="2024-01-22T11:48:57.183" v="324"/>
          <ac:picMkLst>
            <pc:docMk/>
            <pc:sldMk cId="0" sldId="257"/>
            <ac:picMk id="32" creationId="{FEF5499C-2D06-6988-0768-2F0D89F9B69F}"/>
          </ac:picMkLst>
        </pc:picChg>
        <pc:cxnChg chg="mod">
          <ac:chgData name="De Castro Manuel" userId="ba0e0c7f-9313-47ce-8cfd-654442a48ed2" providerId="ADAL" clId="{D628F0F2-B89B-4CB5-A078-CC97BCE2CF0E}" dt="2024-01-22T11:48:15.815" v="319" actId="14100"/>
          <ac:cxnSpMkLst>
            <pc:docMk/>
            <pc:sldMk cId="0" sldId="257"/>
            <ac:cxnSpMk id="13" creationId="{FC3B78D1-FEFD-7165-89B7-B4F3D55A6D9F}"/>
          </ac:cxnSpMkLst>
        </pc:cxnChg>
        <pc:cxnChg chg="add mod">
          <ac:chgData name="De Castro Manuel" userId="ba0e0c7f-9313-47ce-8cfd-654442a48ed2" providerId="ADAL" clId="{D628F0F2-B89B-4CB5-A078-CC97BCE2CF0E}" dt="2024-01-22T11:48:15.815" v="319" actId="14100"/>
          <ac:cxnSpMkLst>
            <pc:docMk/>
            <pc:sldMk cId="0" sldId="257"/>
            <ac:cxnSpMk id="17" creationId="{B690874A-C2E0-BCEF-FBBC-072BE66B9D83}"/>
          </ac:cxnSpMkLst>
        </pc:cxnChg>
        <pc:cxnChg chg="add mod">
          <ac:chgData name="De Castro Manuel" userId="ba0e0c7f-9313-47ce-8cfd-654442a48ed2" providerId="ADAL" clId="{D628F0F2-B89B-4CB5-A078-CC97BCE2CF0E}" dt="2024-01-22T11:48:33.235" v="322" actId="14100"/>
          <ac:cxnSpMkLst>
            <pc:docMk/>
            <pc:sldMk cId="0" sldId="257"/>
            <ac:cxnSpMk id="18" creationId="{9846CCB1-32A6-6EA7-CA09-E7936DCA24A9}"/>
          </ac:cxnSpMkLst>
        </pc:cxnChg>
        <pc:cxnChg chg="add mod">
          <ac:chgData name="De Castro Manuel" userId="ba0e0c7f-9313-47ce-8cfd-654442a48ed2" providerId="ADAL" clId="{D628F0F2-B89B-4CB5-A078-CC97BCE2CF0E}" dt="2024-01-22T11:48:15.815" v="319" actId="14100"/>
          <ac:cxnSpMkLst>
            <pc:docMk/>
            <pc:sldMk cId="0" sldId="257"/>
            <ac:cxnSpMk id="19" creationId="{D26BDA01-A288-1315-64A8-BA273F5E9DA2}"/>
          </ac:cxnSpMkLst>
        </pc:cxnChg>
        <pc:cxnChg chg="add mod">
          <ac:chgData name="De Castro Manuel" userId="ba0e0c7f-9313-47ce-8cfd-654442a48ed2" providerId="ADAL" clId="{D628F0F2-B89B-4CB5-A078-CC97BCE2CF0E}" dt="2024-01-22T11:48:15.815" v="319" actId="14100"/>
          <ac:cxnSpMkLst>
            <pc:docMk/>
            <pc:sldMk cId="0" sldId="257"/>
            <ac:cxnSpMk id="20" creationId="{530B395D-1B22-0875-8BD9-E0A8F39EDB08}"/>
          </ac:cxnSpMkLst>
        </pc:cxnChg>
      </pc:sldChg>
      <pc:sldChg chg="addSp delSp modSp mod">
        <pc:chgData name="De Castro Manuel" userId="ba0e0c7f-9313-47ce-8cfd-654442a48ed2" providerId="ADAL" clId="{D628F0F2-B89B-4CB5-A078-CC97BCE2CF0E}" dt="2024-01-22T11:44:06.920" v="282" actId="1076"/>
        <pc:sldMkLst>
          <pc:docMk/>
          <pc:sldMk cId="3185717993" sldId="259"/>
        </pc:sldMkLst>
        <pc:spChg chg="add del">
          <ac:chgData name="De Castro Manuel" userId="ba0e0c7f-9313-47ce-8cfd-654442a48ed2" providerId="ADAL" clId="{D628F0F2-B89B-4CB5-A078-CC97BCE2CF0E}" dt="2024-01-22T11:14:49.009" v="1" actId="22"/>
          <ac:spMkLst>
            <pc:docMk/>
            <pc:sldMk cId="3185717993" sldId="259"/>
            <ac:spMk id="3" creationId="{493566B9-26E3-3B4C-672D-644A59B1034C}"/>
          </ac:spMkLst>
        </pc:spChg>
        <pc:spChg chg="add mod">
          <ac:chgData name="De Castro Manuel" userId="ba0e0c7f-9313-47ce-8cfd-654442a48ed2" providerId="ADAL" clId="{D628F0F2-B89B-4CB5-A078-CC97BCE2CF0E}" dt="2024-01-22T11:37:27.450" v="228" actId="114"/>
          <ac:spMkLst>
            <pc:docMk/>
            <pc:sldMk cId="3185717993" sldId="259"/>
            <ac:spMk id="14" creationId="{1A1C7D55-3FE9-C1B8-960E-48F07C0A5FEF}"/>
          </ac:spMkLst>
        </pc:spChg>
        <pc:spChg chg="add del">
          <ac:chgData name="De Castro Manuel" userId="ba0e0c7f-9313-47ce-8cfd-654442a48ed2" providerId="ADAL" clId="{D628F0F2-B89B-4CB5-A078-CC97BCE2CF0E}" dt="2024-01-22T11:37:58.006" v="236" actId="22"/>
          <ac:spMkLst>
            <pc:docMk/>
            <pc:sldMk cId="3185717993" sldId="259"/>
            <ac:spMk id="31" creationId="{C40E70AF-E985-663E-8664-48A0BC843062}"/>
          </ac:spMkLst>
        </pc:spChg>
        <pc:spChg chg="add del">
          <ac:chgData name="De Castro Manuel" userId="ba0e0c7f-9313-47ce-8cfd-654442a48ed2" providerId="ADAL" clId="{D628F0F2-B89B-4CB5-A078-CC97BCE2CF0E}" dt="2024-01-22T11:38:21.833" v="241" actId="22"/>
          <ac:spMkLst>
            <pc:docMk/>
            <pc:sldMk cId="3185717993" sldId="259"/>
            <ac:spMk id="35" creationId="{3114E25A-9942-B9D0-6A6E-17995CA2E8F6}"/>
          </ac:spMkLst>
        </pc:spChg>
        <pc:spChg chg="add mod">
          <ac:chgData name="De Castro Manuel" userId="ba0e0c7f-9313-47ce-8cfd-654442a48ed2" providerId="ADAL" clId="{D628F0F2-B89B-4CB5-A078-CC97BCE2CF0E}" dt="2024-01-22T11:44:06.920" v="282" actId="1076"/>
          <ac:spMkLst>
            <pc:docMk/>
            <pc:sldMk cId="3185717993" sldId="259"/>
            <ac:spMk id="48" creationId="{178B6055-67D1-4030-1AE5-E97BCAE601FA}"/>
          </ac:spMkLst>
        </pc:spChg>
        <pc:spChg chg="add mod">
          <ac:chgData name="De Castro Manuel" userId="ba0e0c7f-9313-47ce-8cfd-654442a48ed2" providerId="ADAL" clId="{D628F0F2-B89B-4CB5-A078-CC97BCE2CF0E}" dt="2024-01-22T11:43:42.051" v="275" actId="20577"/>
          <ac:spMkLst>
            <pc:docMk/>
            <pc:sldMk cId="3185717993" sldId="259"/>
            <ac:spMk id="50" creationId="{FDD38B09-E620-E18B-1520-B7733A318421}"/>
          </ac:spMkLst>
        </pc:spChg>
        <pc:spChg chg="add mod">
          <ac:chgData name="De Castro Manuel" userId="ba0e0c7f-9313-47ce-8cfd-654442a48ed2" providerId="ADAL" clId="{D628F0F2-B89B-4CB5-A078-CC97BCE2CF0E}" dt="2024-01-22T11:43:53.176" v="279" actId="20577"/>
          <ac:spMkLst>
            <pc:docMk/>
            <pc:sldMk cId="3185717993" sldId="259"/>
            <ac:spMk id="52" creationId="{F74222BA-E5C7-72F1-0BA8-BEBCAE52E12E}"/>
          </ac:spMkLst>
        </pc:spChg>
        <pc:spChg chg="add mod">
          <ac:chgData name="De Castro Manuel" userId="ba0e0c7f-9313-47ce-8cfd-654442a48ed2" providerId="ADAL" clId="{D628F0F2-B89B-4CB5-A078-CC97BCE2CF0E}" dt="2024-01-22T11:44:01.361" v="281" actId="20577"/>
          <ac:spMkLst>
            <pc:docMk/>
            <pc:sldMk cId="3185717993" sldId="259"/>
            <ac:spMk id="54" creationId="{6B42241F-43C5-521D-8E9A-16608B00D4CE}"/>
          </ac:spMkLst>
        </pc:spChg>
        <pc:spChg chg="mod">
          <ac:chgData name="De Castro Manuel" userId="ba0e0c7f-9313-47ce-8cfd-654442a48ed2" providerId="ADAL" clId="{D628F0F2-B89B-4CB5-A078-CC97BCE2CF0E}" dt="2024-01-22T11:15:56.931" v="6" actId="1076"/>
          <ac:spMkLst>
            <pc:docMk/>
            <pc:sldMk cId="3185717993" sldId="259"/>
            <ac:spMk id="65" creationId="{845010ED-C3B4-96A6-2AD5-1CBC5C2694AA}"/>
          </ac:spMkLst>
        </pc:spChg>
        <pc:picChg chg="add mod">
          <ac:chgData name="De Castro Manuel" userId="ba0e0c7f-9313-47ce-8cfd-654442a48ed2" providerId="ADAL" clId="{D628F0F2-B89B-4CB5-A078-CC97BCE2CF0E}" dt="2024-01-22T11:34:19.911" v="179" actId="1076"/>
          <ac:picMkLst>
            <pc:docMk/>
            <pc:sldMk cId="3185717993" sldId="259"/>
            <ac:picMk id="17" creationId="{749CED69-13DC-26BE-251E-701456F06451}"/>
          </ac:picMkLst>
        </pc:picChg>
        <pc:picChg chg="add del mod">
          <ac:chgData name="De Castro Manuel" userId="ba0e0c7f-9313-47ce-8cfd-654442a48ed2" providerId="ADAL" clId="{D628F0F2-B89B-4CB5-A078-CC97BCE2CF0E}" dt="2024-01-22T11:25:21.230" v="50" actId="21"/>
          <ac:picMkLst>
            <pc:docMk/>
            <pc:sldMk cId="3185717993" sldId="259"/>
            <ac:picMk id="27" creationId="{382D680E-0BFD-EED8-8A4A-215EC575E2C3}"/>
          </ac:picMkLst>
        </pc:picChg>
        <pc:picChg chg="add mod">
          <ac:chgData name="De Castro Manuel" userId="ba0e0c7f-9313-47ce-8cfd-654442a48ed2" providerId="ADAL" clId="{D628F0F2-B89B-4CB5-A078-CC97BCE2CF0E}" dt="2024-01-22T11:34:36.474" v="181" actId="1076"/>
          <ac:picMkLst>
            <pc:docMk/>
            <pc:sldMk cId="3185717993" sldId="259"/>
            <ac:picMk id="28" creationId="{B0FA7E13-B92B-18C8-2A4D-8DBACE5B0362}"/>
          </ac:picMkLst>
        </pc:picChg>
        <pc:picChg chg="add mod">
          <ac:chgData name="De Castro Manuel" userId="ba0e0c7f-9313-47ce-8cfd-654442a48ed2" providerId="ADAL" clId="{D628F0F2-B89B-4CB5-A078-CC97BCE2CF0E}" dt="2024-01-22T11:34:29.388" v="180" actId="1076"/>
          <ac:picMkLst>
            <pc:docMk/>
            <pc:sldMk cId="3185717993" sldId="259"/>
            <ac:picMk id="29" creationId="{0116BB24-D12F-518C-E034-B35E0990E022}"/>
          </ac:picMkLst>
        </pc:picChg>
        <pc:picChg chg="add del mod">
          <ac:chgData name="De Castro Manuel" userId="ba0e0c7f-9313-47ce-8cfd-654442a48ed2" providerId="ADAL" clId="{D628F0F2-B89B-4CB5-A078-CC97BCE2CF0E}" dt="2024-01-22T11:40:21.941" v="250" actId="21"/>
          <ac:picMkLst>
            <pc:docMk/>
            <pc:sldMk cId="3185717993" sldId="259"/>
            <ac:picMk id="33" creationId="{88216FDD-D2C5-EE1B-CB19-B5FA09EEC300}"/>
          </ac:picMkLst>
        </pc:picChg>
        <pc:picChg chg="add del mod">
          <ac:chgData name="De Castro Manuel" userId="ba0e0c7f-9313-47ce-8cfd-654442a48ed2" providerId="ADAL" clId="{D628F0F2-B89B-4CB5-A078-CC97BCE2CF0E}" dt="2024-01-22T11:40:30.308" v="253" actId="21"/>
          <ac:picMkLst>
            <pc:docMk/>
            <pc:sldMk cId="3185717993" sldId="259"/>
            <ac:picMk id="38" creationId="{E1B03588-2A59-78E4-E738-BD64019102C0}"/>
          </ac:picMkLst>
        </pc:picChg>
        <pc:picChg chg="add del mod">
          <ac:chgData name="De Castro Manuel" userId="ba0e0c7f-9313-47ce-8cfd-654442a48ed2" providerId="ADAL" clId="{D628F0F2-B89B-4CB5-A078-CC97BCE2CF0E}" dt="2024-01-22T11:40:27.561" v="252" actId="21"/>
          <ac:picMkLst>
            <pc:docMk/>
            <pc:sldMk cId="3185717993" sldId="259"/>
            <ac:picMk id="41" creationId="{0ADA512C-F962-43FD-A364-A6775B452E16}"/>
          </ac:picMkLst>
        </pc:picChg>
        <pc:picChg chg="add del mod">
          <ac:chgData name="De Castro Manuel" userId="ba0e0c7f-9313-47ce-8cfd-654442a48ed2" providerId="ADAL" clId="{D628F0F2-B89B-4CB5-A078-CC97BCE2CF0E}" dt="2024-01-22T11:40:24.933" v="251" actId="21"/>
          <ac:picMkLst>
            <pc:docMk/>
            <pc:sldMk cId="3185717993" sldId="259"/>
            <ac:picMk id="46" creationId="{9BBB4277-7D93-CDFE-C0A3-9D1B739612EB}"/>
          </ac:picMkLst>
        </pc:picChg>
        <pc:cxnChg chg="add del mod">
          <ac:chgData name="De Castro Manuel" userId="ba0e0c7f-9313-47ce-8cfd-654442a48ed2" providerId="ADAL" clId="{D628F0F2-B89B-4CB5-A078-CC97BCE2CF0E}" dt="2024-01-22T11:18:57.267" v="21"/>
          <ac:cxnSpMkLst>
            <pc:docMk/>
            <pc:sldMk cId="3185717993" sldId="259"/>
            <ac:cxnSpMk id="25" creationId="{34691CC5-FC71-7D4D-B827-D93F6EA26CAA}"/>
          </ac:cxnSpMkLst>
        </pc:cxnChg>
      </pc:sldChg>
    </pc:docChg>
  </pc:docChgLst>
  <pc:docChgLst>
    <pc:chgData name="Fioccone Chiara" userId="bd2623b8-2f1e-4787-afb9-248660ccb36c" providerId="ADAL" clId="{D5F67FB1-B5B4-4A98-99E1-4CCEDF69E66A}"/>
    <pc:docChg chg="custSel modSld">
      <pc:chgData name="Fioccone Chiara" userId="bd2623b8-2f1e-4787-afb9-248660ccb36c" providerId="ADAL" clId="{D5F67FB1-B5B4-4A98-99E1-4CCEDF69E66A}" dt="2024-03-05T14:26:39.213" v="251" actId="20577"/>
      <pc:docMkLst>
        <pc:docMk/>
      </pc:docMkLst>
      <pc:sldChg chg="modSp mod">
        <pc:chgData name="Fioccone Chiara" userId="bd2623b8-2f1e-4787-afb9-248660ccb36c" providerId="ADAL" clId="{D5F67FB1-B5B4-4A98-99E1-4CCEDF69E66A}" dt="2024-03-05T14:24:28.533" v="42" actId="1076"/>
        <pc:sldMkLst>
          <pc:docMk/>
          <pc:sldMk cId="0" sldId="257"/>
        </pc:sldMkLst>
        <pc:spChg chg="mod">
          <ac:chgData name="Fioccone Chiara" userId="bd2623b8-2f1e-4787-afb9-248660ccb36c" providerId="ADAL" clId="{D5F67FB1-B5B4-4A98-99E1-4CCEDF69E66A}" dt="2024-03-05T14:24:07.774" v="41"/>
          <ac:spMkLst>
            <pc:docMk/>
            <pc:sldMk cId="0" sldId="257"/>
            <ac:spMk id="132" creationId="{C5D83C9D-5588-F8EA-D91C-18A256AE8E12}"/>
          </ac:spMkLst>
        </pc:spChg>
        <pc:spChg chg="mod">
          <ac:chgData name="Fioccone Chiara" userId="bd2623b8-2f1e-4787-afb9-248660ccb36c" providerId="ADAL" clId="{D5F67FB1-B5B4-4A98-99E1-4CCEDF69E66A}" dt="2024-03-05T14:24:28.533" v="42" actId="1076"/>
          <ac:spMkLst>
            <pc:docMk/>
            <pc:sldMk cId="0" sldId="257"/>
            <ac:spMk id="134" creationId="{E8A70C6F-F406-B10D-76F7-F1A62C41D8ED}"/>
          </ac:spMkLst>
        </pc:spChg>
      </pc:sldChg>
      <pc:sldChg chg="modSp mod">
        <pc:chgData name="Fioccone Chiara" userId="bd2623b8-2f1e-4787-afb9-248660ccb36c" providerId="ADAL" clId="{D5F67FB1-B5B4-4A98-99E1-4CCEDF69E66A}" dt="2024-03-05T14:23:15.909" v="18" actId="20577"/>
        <pc:sldMkLst>
          <pc:docMk/>
          <pc:sldMk cId="2658306371" sldId="258"/>
        </pc:sldMkLst>
        <pc:spChg chg="mod">
          <ac:chgData name="Fioccone Chiara" userId="bd2623b8-2f1e-4787-afb9-248660ccb36c" providerId="ADAL" clId="{D5F67FB1-B5B4-4A98-99E1-4CCEDF69E66A}" dt="2024-03-05T14:23:15.909" v="18" actId="20577"/>
          <ac:spMkLst>
            <pc:docMk/>
            <pc:sldMk cId="2658306371" sldId="258"/>
            <ac:spMk id="26" creationId="{6E2F174A-EA74-A7BB-F466-BC1F79532891}"/>
          </ac:spMkLst>
        </pc:spChg>
      </pc:sldChg>
      <pc:sldChg chg="modSp mod">
        <pc:chgData name="Fioccone Chiara" userId="bd2623b8-2f1e-4787-afb9-248660ccb36c" providerId="ADAL" clId="{D5F67FB1-B5B4-4A98-99E1-4CCEDF69E66A}" dt="2024-03-05T14:26:39.213" v="251" actId="20577"/>
        <pc:sldMkLst>
          <pc:docMk/>
          <pc:sldMk cId="3185717993" sldId="259"/>
        </pc:sldMkLst>
        <pc:spChg chg="mod">
          <ac:chgData name="Fioccone Chiara" userId="bd2623b8-2f1e-4787-afb9-248660ccb36c" providerId="ADAL" clId="{D5F67FB1-B5B4-4A98-99E1-4CCEDF69E66A}" dt="2024-03-05T14:24:47.966" v="70" actId="20577"/>
          <ac:spMkLst>
            <pc:docMk/>
            <pc:sldMk cId="3185717993" sldId="259"/>
            <ac:spMk id="57" creationId="{71720B82-C8EA-5BE1-60BE-CC1D53BB1B10}"/>
          </ac:spMkLst>
        </pc:spChg>
        <pc:spChg chg="mod">
          <ac:chgData name="Fioccone Chiara" userId="bd2623b8-2f1e-4787-afb9-248660ccb36c" providerId="ADAL" clId="{D5F67FB1-B5B4-4A98-99E1-4CCEDF69E66A}" dt="2024-03-05T14:25:44.017" v="135" actId="20577"/>
          <ac:spMkLst>
            <pc:docMk/>
            <pc:sldMk cId="3185717993" sldId="259"/>
            <ac:spMk id="65" creationId="{845010ED-C3B4-96A6-2AD5-1CBC5C2694AA}"/>
          </ac:spMkLst>
        </pc:spChg>
        <pc:spChg chg="mod">
          <ac:chgData name="Fioccone Chiara" userId="bd2623b8-2f1e-4787-afb9-248660ccb36c" providerId="ADAL" clId="{D5F67FB1-B5B4-4A98-99E1-4CCEDF69E66A}" dt="2024-03-05T14:26:05.388" v="187" actId="20577"/>
          <ac:spMkLst>
            <pc:docMk/>
            <pc:sldMk cId="3185717993" sldId="259"/>
            <ac:spMk id="90" creationId="{40D33F0D-3454-B9DB-D2E1-6C68BE068516}"/>
          </ac:spMkLst>
        </pc:spChg>
        <pc:spChg chg="mod">
          <ac:chgData name="Fioccone Chiara" userId="bd2623b8-2f1e-4787-afb9-248660ccb36c" providerId="ADAL" clId="{D5F67FB1-B5B4-4A98-99E1-4CCEDF69E66A}" dt="2024-03-05T14:26:39.213" v="251" actId="20577"/>
          <ac:spMkLst>
            <pc:docMk/>
            <pc:sldMk cId="3185717993" sldId="259"/>
            <ac:spMk id="92" creationId="{F52BA035-EE4B-2A81-C359-73997FF72E4C}"/>
          </ac:spMkLst>
        </pc:spChg>
      </pc:sldChg>
    </pc:docChg>
  </pc:docChgLst>
  <pc:docChgLst>
    <pc:chgData name="De Castro Manuel" userId="ba0e0c7f-9313-47ce-8cfd-654442a48ed2" providerId="ADAL" clId="{E2F1FAEE-2F62-4976-9D3E-454813EB30C9}"/>
    <pc:docChg chg="undo redo custSel modSld">
      <pc:chgData name="De Castro Manuel" userId="ba0e0c7f-9313-47ce-8cfd-654442a48ed2" providerId="ADAL" clId="{E2F1FAEE-2F62-4976-9D3E-454813EB30C9}" dt="2024-04-19T15:03:40.928" v="347" actId="20577"/>
      <pc:docMkLst>
        <pc:docMk/>
      </pc:docMkLst>
      <pc:sldChg chg="modSp mod">
        <pc:chgData name="De Castro Manuel" userId="ba0e0c7f-9313-47ce-8cfd-654442a48ed2" providerId="ADAL" clId="{E2F1FAEE-2F62-4976-9D3E-454813EB30C9}" dt="2024-04-19T15:03:40.928" v="347" actId="20577"/>
        <pc:sldMkLst>
          <pc:docMk/>
          <pc:sldMk cId="0" sldId="256"/>
        </pc:sldMkLst>
        <pc:spChg chg="mod">
          <ac:chgData name="De Castro Manuel" userId="ba0e0c7f-9313-47ce-8cfd-654442a48ed2" providerId="ADAL" clId="{E2F1FAEE-2F62-4976-9D3E-454813EB30C9}" dt="2024-04-19T15:03:40.928" v="347" actId="20577"/>
          <ac:spMkLst>
            <pc:docMk/>
            <pc:sldMk cId="0" sldId="256"/>
            <ac:spMk id="16" creationId="{A55A7704-DF38-570F-ACC3-85CDBCAFBF96}"/>
          </ac:spMkLst>
        </pc:spChg>
      </pc:sldChg>
      <pc:sldChg chg="addSp modSp mod">
        <pc:chgData name="De Castro Manuel" userId="ba0e0c7f-9313-47ce-8cfd-654442a48ed2" providerId="ADAL" clId="{E2F1FAEE-2F62-4976-9D3E-454813EB30C9}" dt="2024-04-19T14:24:37.523" v="269" actId="20577"/>
        <pc:sldMkLst>
          <pc:docMk/>
          <pc:sldMk cId="0" sldId="257"/>
        </pc:sldMkLst>
        <pc:spChg chg="mod">
          <ac:chgData name="De Castro Manuel" userId="ba0e0c7f-9313-47ce-8cfd-654442a48ed2" providerId="ADAL" clId="{E2F1FAEE-2F62-4976-9D3E-454813EB30C9}" dt="2024-04-19T14:22:17.576" v="257" actId="20577"/>
          <ac:spMkLst>
            <pc:docMk/>
            <pc:sldMk cId="0" sldId="257"/>
            <ac:spMk id="15" creationId="{6E58A4B9-E6A5-BA42-4CE9-00EC41DF7513}"/>
          </ac:spMkLst>
        </pc:spChg>
        <pc:spChg chg="add mod">
          <ac:chgData name="De Castro Manuel" userId="ba0e0c7f-9313-47ce-8cfd-654442a48ed2" providerId="ADAL" clId="{E2F1FAEE-2F62-4976-9D3E-454813EB30C9}" dt="2024-04-19T14:24:37.523" v="269" actId="20577"/>
          <ac:spMkLst>
            <pc:docMk/>
            <pc:sldMk cId="0" sldId="257"/>
            <ac:spMk id="25" creationId="{37FBD268-4253-7A53-836B-CF14B1450400}"/>
          </ac:spMkLst>
        </pc:spChg>
        <pc:spChg chg="mod">
          <ac:chgData name="De Castro Manuel" userId="ba0e0c7f-9313-47ce-8cfd-654442a48ed2" providerId="ADAL" clId="{E2F1FAEE-2F62-4976-9D3E-454813EB30C9}" dt="2024-04-19T14:17:48.420" v="216" actId="20577"/>
          <ac:spMkLst>
            <pc:docMk/>
            <pc:sldMk cId="0" sldId="257"/>
            <ac:spMk id="33" creationId="{11924279-D351-0F56-E3B4-342E75F5C9C3}"/>
          </ac:spMkLst>
        </pc:spChg>
        <pc:spChg chg="mod">
          <ac:chgData name="De Castro Manuel" userId="ba0e0c7f-9313-47ce-8cfd-654442a48ed2" providerId="ADAL" clId="{E2F1FAEE-2F62-4976-9D3E-454813EB30C9}" dt="2024-04-19T14:17:52.831" v="218" actId="20577"/>
          <ac:spMkLst>
            <pc:docMk/>
            <pc:sldMk cId="0" sldId="257"/>
            <ac:spMk id="34" creationId="{E0A443BF-5C38-DB0D-8CA3-A2E0AC69A36B}"/>
          </ac:spMkLst>
        </pc:spChg>
        <pc:spChg chg="mod">
          <ac:chgData name="De Castro Manuel" userId="ba0e0c7f-9313-47ce-8cfd-654442a48ed2" providerId="ADAL" clId="{E2F1FAEE-2F62-4976-9D3E-454813EB30C9}" dt="2024-04-19T14:17:58.591" v="220" actId="20577"/>
          <ac:spMkLst>
            <pc:docMk/>
            <pc:sldMk cId="0" sldId="257"/>
            <ac:spMk id="35" creationId="{BFEA01C1-B5D5-1C56-5096-A96038542981}"/>
          </ac:spMkLst>
        </pc:spChg>
        <pc:spChg chg="mod">
          <ac:chgData name="De Castro Manuel" userId="ba0e0c7f-9313-47ce-8cfd-654442a48ed2" providerId="ADAL" clId="{E2F1FAEE-2F62-4976-9D3E-454813EB30C9}" dt="2024-04-19T14:18:03.078" v="223" actId="20577"/>
          <ac:spMkLst>
            <pc:docMk/>
            <pc:sldMk cId="0" sldId="257"/>
            <ac:spMk id="36" creationId="{19B682C4-FECC-6BF1-51A7-C666B0CBB14D}"/>
          </ac:spMkLst>
        </pc:spChg>
        <pc:spChg chg="mod">
          <ac:chgData name="De Castro Manuel" userId="ba0e0c7f-9313-47ce-8cfd-654442a48ed2" providerId="ADAL" clId="{E2F1FAEE-2F62-4976-9D3E-454813EB30C9}" dt="2024-04-19T14:23:47.044" v="265" actId="20577"/>
          <ac:spMkLst>
            <pc:docMk/>
            <pc:sldMk cId="0" sldId="257"/>
            <ac:spMk id="37" creationId="{2FB1D2D0-6CCA-0A23-E402-3D9B52F77516}"/>
          </ac:spMkLst>
        </pc:spChg>
        <pc:cxnChg chg="mod">
          <ac:chgData name="De Castro Manuel" userId="ba0e0c7f-9313-47ce-8cfd-654442a48ed2" providerId="ADAL" clId="{E2F1FAEE-2F62-4976-9D3E-454813EB30C9}" dt="2024-04-19T14:22:06.662" v="256" actId="14100"/>
          <ac:cxnSpMkLst>
            <pc:docMk/>
            <pc:sldMk cId="0" sldId="257"/>
            <ac:cxnSpMk id="19" creationId="{D26BDA01-A288-1315-64A8-BA273F5E9DA2}"/>
          </ac:cxnSpMkLst>
        </pc:cxnChg>
        <pc:cxnChg chg="mod">
          <ac:chgData name="De Castro Manuel" userId="ba0e0c7f-9313-47ce-8cfd-654442a48ed2" providerId="ADAL" clId="{E2F1FAEE-2F62-4976-9D3E-454813EB30C9}" dt="2024-04-19T14:23:30.360" v="263" actId="14100"/>
          <ac:cxnSpMkLst>
            <pc:docMk/>
            <pc:sldMk cId="0" sldId="257"/>
            <ac:cxnSpMk id="20" creationId="{530B395D-1B22-0875-8BD9-E0A8F39EDB08}"/>
          </ac:cxnSpMkLst>
        </pc:cxnChg>
        <pc:cxnChg chg="add mod">
          <ac:chgData name="De Castro Manuel" userId="ba0e0c7f-9313-47ce-8cfd-654442a48ed2" providerId="ADAL" clId="{E2F1FAEE-2F62-4976-9D3E-454813EB30C9}" dt="2024-04-19T14:22:59.209" v="262" actId="1076"/>
          <ac:cxnSpMkLst>
            <pc:docMk/>
            <pc:sldMk cId="0" sldId="257"/>
            <ac:cxnSpMk id="21" creationId="{E9ECF3FF-823A-AA99-BF76-8A96E6B2BB07}"/>
          </ac:cxnSpMkLst>
        </pc:cxnChg>
      </pc:sldChg>
      <pc:sldChg chg="addSp delSp modSp mod">
        <pc:chgData name="De Castro Manuel" userId="ba0e0c7f-9313-47ce-8cfd-654442a48ed2" providerId="ADAL" clId="{E2F1FAEE-2F62-4976-9D3E-454813EB30C9}" dt="2024-04-19T14:34:17.414" v="340" actId="1076"/>
        <pc:sldMkLst>
          <pc:docMk/>
          <pc:sldMk cId="3185717993" sldId="259"/>
        </pc:sldMkLst>
        <pc:spChg chg="mod">
          <ac:chgData name="De Castro Manuel" userId="ba0e0c7f-9313-47ce-8cfd-654442a48ed2" providerId="ADAL" clId="{E2F1FAEE-2F62-4976-9D3E-454813EB30C9}" dt="2024-04-19T14:33:46.875" v="337" actId="20577"/>
          <ac:spMkLst>
            <pc:docMk/>
            <pc:sldMk cId="3185717993" sldId="259"/>
            <ac:spMk id="14" creationId="{1A1C7D55-3FE9-C1B8-960E-48F07C0A5FEF}"/>
          </ac:spMkLst>
        </pc:spChg>
        <pc:spChg chg="add mod">
          <ac:chgData name="De Castro Manuel" userId="ba0e0c7f-9313-47ce-8cfd-654442a48ed2" providerId="ADAL" clId="{E2F1FAEE-2F62-4976-9D3E-454813EB30C9}" dt="2024-04-19T14:34:11.994" v="339" actId="1076"/>
          <ac:spMkLst>
            <pc:docMk/>
            <pc:sldMk cId="3185717993" sldId="259"/>
            <ac:spMk id="26" creationId="{4C1FDE91-F855-EABF-E37A-DF4336741394}"/>
          </ac:spMkLst>
        </pc:spChg>
        <pc:spChg chg="mod">
          <ac:chgData name="De Castro Manuel" userId="ba0e0c7f-9313-47ce-8cfd-654442a48ed2" providerId="ADAL" clId="{E2F1FAEE-2F62-4976-9D3E-454813EB30C9}" dt="2024-04-19T14:34:17.414" v="340" actId="1076"/>
          <ac:spMkLst>
            <pc:docMk/>
            <pc:sldMk cId="3185717993" sldId="259"/>
            <ac:spMk id="48" creationId="{178B6055-67D1-4030-1AE5-E97BCAE601FA}"/>
          </ac:spMkLst>
        </pc:spChg>
        <pc:spChg chg="mod">
          <ac:chgData name="De Castro Manuel" userId="ba0e0c7f-9313-47ce-8cfd-654442a48ed2" providerId="ADAL" clId="{E2F1FAEE-2F62-4976-9D3E-454813EB30C9}" dt="2024-04-19T14:30:44.913" v="296" actId="1076"/>
          <ac:spMkLst>
            <pc:docMk/>
            <pc:sldMk cId="3185717993" sldId="259"/>
            <ac:spMk id="50" creationId="{FDD38B09-E620-E18B-1520-B7733A318421}"/>
          </ac:spMkLst>
        </pc:spChg>
        <pc:spChg chg="mod">
          <ac:chgData name="De Castro Manuel" userId="ba0e0c7f-9313-47ce-8cfd-654442a48ed2" providerId="ADAL" clId="{E2F1FAEE-2F62-4976-9D3E-454813EB30C9}" dt="2024-04-19T14:30:33.395" v="294" actId="1076"/>
          <ac:spMkLst>
            <pc:docMk/>
            <pc:sldMk cId="3185717993" sldId="259"/>
            <ac:spMk id="52" creationId="{F74222BA-E5C7-72F1-0BA8-BEBCAE52E12E}"/>
          </ac:spMkLst>
        </pc:spChg>
        <pc:spChg chg="mod">
          <ac:chgData name="De Castro Manuel" userId="ba0e0c7f-9313-47ce-8cfd-654442a48ed2" providerId="ADAL" clId="{E2F1FAEE-2F62-4976-9D3E-454813EB30C9}" dt="2024-04-19T14:30:14.918" v="293" actId="1076"/>
          <ac:spMkLst>
            <pc:docMk/>
            <pc:sldMk cId="3185717993" sldId="259"/>
            <ac:spMk id="54" creationId="{6B42241F-43C5-521D-8E9A-16608B00D4CE}"/>
          </ac:spMkLst>
        </pc:spChg>
        <pc:picChg chg="add mod">
          <ac:chgData name="De Castro Manuel" userId="ba0e0c7f-9313-47ce-8cfd-654442a48ed2" providerId="ADAL" clId="{E2F1FAEE-2F62-4976-9D3E-454813EB30C9}" dt="2024-04-19T14:29:42.636" v="289" actId="1076"/>
          <ac:picMkLst>
            <pc:docMk/>
            <pc:sldMk cId="3185717993" sldId="259"/>
            <ac:picMk id="2" creationId="{DB98BD72-93B1-78E2-1AAB-7AF442A9EC1C}"/>
          </ac:picMkLst>
        </pc:picChg>
        <pc:picChg chg="add mod">
          <ac:chgData name="De Castro Manuel" userId="ba0e0c7f-9313-47ce-8cfd-654442a48ed2" providerId="ADAL" clId="{E2F1FAEE-2F62-4976-9D3E-454813EB30C9}" dt="2024-04-19T14:30:01.245" v="291" actId="1076"/>
          <ac:picMkLst>
            <pc:docMk/>
            <pc:sldMk cId="3185717993" sldId="259"/>
            <ac:picMk id="4" creationId="{305280D6-26D4-4ABF-4F6C-2CF329B236A6}"/>
          </ac:picMkLst>
        </pc:picChg>
        <pc:picChg chg="mod">
          <ac:chgData name="De Castro Manuel" userId="ba0e0c7f-9313-47ce-8cfd-654442a48ed2" providerId="ADAL" clId="{E2F1FAEE-2F62-4976-9D3E-454813EB30C9}" dt="2024-04-19T14:29:17.081" v="284" actId="1076"/>
          <ac:picMkLst>
            <pc:docMk/>
            <pc:sldMk cId="3185717993" sldId="259"/>
            <ac:picMk id="17" creationId="{749CED69-13DC-26BE-251E-701456F06451}"/>
          </ac:picMkLst>
        </pc:picChg>
        <pc:picChg chg="mod">
          <ac:chgData name="De Castro Manuel" userId="ba0e0c7f-9313-47ce-8cfd-654442a48ed2" providerId="ADAL" clId="{E2F1FAEE-2F62-4976-9D3E-454813EB30C9}" dt="2024-04-19T14:29:10.541" v="283" actId="1076"/>
          <ac:picMkLst>
            <pc:docMk/>
            <pc:sldMk cId="3185717993" sldId="259"/>
            <ac:picMk id="28" creationId="{B0FA7E13-B92B-18C8-2A4D-8DBACE5B0362}"/>
          </ac:picMkLst>
        </pc:picChg>
        <pc:picChg chg="mod">
          <ac:chgData name="De Castro Manuel" userId="ba0e0c7f-9313-47ce-8cfd-654442a48ed2" providerId="ADAL" clId="{E2F1FAEE-2F62-4976-9D3E-454813EB30C9}" dt="2024-04-19T14:29:00.225" v="281" actId="1076"/>
          <ac:picMkLst>
            <pc:docMk/>
            <pc:sldMk cId="3185717993" sldId="259"/>
            <ac:picMk id="29" creationId="{0116BB24-D12F-518C-E034-B35E0990E022}"/>
          </ac:picMkLst>
        </pc:picChg>
        <pc:cxnChg chg="del mod">
          <ac:chgData name="De Castro Manuel" userId="ba0e0c7f-9313-47ce-8cfd-654442a48ed2" providerId="ADAL" clId="{E2F1FAEE-2F62-4976-9D3E-454813EB30C9}" dt="2024-04-19T14:29:34.010" v="287" actId="478"/>
          <ac:cxnSpMkLst>
            <pc:docMk/>
            <pc:sldMk cId="3185717993" sldId="259"/>
            <ac:cxnSpMk id="8" creationId="{5D795B69-3065-7614-EDE8-F18745D523C3}"/>
          </ac:cxnSpMkLst>
        </pc:cxnChg>
      </pc:sldChg>
    </pc:docChg>
  </pc:docChgLst>
  <pc:docChgLst>
    <pc:chgData name="Fioccone Chiara" userId="bd2623b8-2f1e-4787-afb9-248660ccb36c" providerId="ADAL" clId="{F6DD8BE8-5542-44F3-AE80-F66E32A9AF8F}"/>
    <pc:docChg chg="custSel modSld">
      <pc:chgData name="Fioccone Chiara" userId="bd2623b8-2f1e-4787-afb9-248660ccb36c" providerId="ADAL" clId="{F6DD8BE8-5542-44F3-AE80-F66E32A9AF8F}" dt="2024-01-11T12:04:42.185" v="42" actId="1076"/>
      <pc:docMkLst>
        <pc:docMk/>
      </pc:docMkLst>
      <pc:sldChg chg="delSp modSp mod">
        <pc:chgData name="Fioccone Chiara" userId="bd2623b8-2f1e-4787-afb9-248660ccb36c" providerId="ADAL" clId="{F6DD8BE8-5542-44F3-AE80-F66E32A9AF8F}" dt="2024-01-11T12:04:42.185" v="42" actId="1076"/>
        <pc:sldMkLst>
          <pc:docMk/>
          <pc:sldMk cId="0" sldId="257"/>
        </pc:sldMkLst>
        <pc:spChg chg="mod">
          <ac:chgData name="Fioccone Chiara" userId="bd2623b8-2f1e-4787-afb9-248660ccb36c" providerId="ADAL" clId="{F6DD8BE8-5542-44F3-AE80-F66E32A9AF8F}" dt="2024-01-11T12:04:42.185" v="42" actId="1076"/>
          <ac:spMkLst>
            <pc:docMk/>
            <pc:sldMk cId="0" sldId="257"/>
            <ac:spMk id="91" creationId="{DCF93F77-D877-FF84-80EB-2226B1F522FA}"/>
          </ac:spMkLst>
        </pc:spChg>
        <pc:spChg chg="mod">
          <ac:chgData name="Fioccone Chiara" userId="bd2623b8-2f1e-4787-afb9-248660ccb36c" providerId="ADAL" clId="{F6DD8BE8-5542-44F3-AE80-F66E32A9AF8F}" dt="2024-01-11T12:04:42.185" v="42" actId="1076"/>
          <ac:spMkLst>
            <pc:docMk/>
            <pc:sldMk cId="0" sldId="257"/>
            <ac:spMk id="95" creationId="{BAEFE602-C11D-1E16-3D6E-F12B1628AF16}"/>
          </ac:spMkLst>
        </pc:spChg>
        <pc:spChg chg="mod">
          <ac:chgData name="Fioccone Chiara" userId="bd2623b8-2f1e-4787-afb9-248660ccb36c" providerId="ADAL" clId="{F6DD8BE8-5542-44F3-AE80-F66E32A9AF8F}" dt="2024-01-11T12:04:42.185" v="42" actId="1076"/>
          <ac:spMkLst>
            <pc:docMk/>
            <pc:sldMk cId="0" sldId="257"/>
            <ac:spMk id="100" creationId="{6CECF4E9-9ADE-2A92-6E83-20748D963136}"/>
          </ac:spMkLst>
        </pc:spChg>
        <pc:spChg chg="mod">
          <ac:chgData name="Fioccone Chiara" userId="bd2623b8-2f1e-4787-afb9-248660ccb36c" providerId="ADAL" clId="{F6DD8BE8-5542-44F3-AE80-F66E32A9AF8F}" dt="2024-01-11T12:04:42.185" v="42" actId="1076"/>
          <ac:spMkLst>
            <pc:docMk/>
            <pc:sldMk cId="0" sldId="257"/>
            <ac:spMk id="101" creationId="{33CB6015-0C62-7914-E59B-6B49D1333FB0}"/>
          </ac:spMkLst>
        </pc:spChg>
        <pc:spChg chg="del mod">
          <ac:chgData name="Fioccone Chiara" userId="bd2623b8-2f1e-4787-afb9-248660ccb36c" providerId="ADAL" clId="{F6DD8BE8-5542-44F3-AE80-F66E32A9AF8F}" dt="2024-01-11T11:48:55.879" v="40" actId="478"/>
          <ac:spMkLst>
            <pc:docMk/>
            <pc:sldMk cId="0" sldId="257"/>
            <ac:spMk id="111" creationId="{E9194FD8-AF6D-3FF0-7051-E9A91A44D146}"/>
          </ac:spMkLst>
        </pc:spChg>
        <pc:spChg chg="del">
          <ac:chgData name="Fioccone Chiara" userId="bd2623b8-2f1e-4787-afb9-248660ccb36c" providerId="ADAL" clId="{F6DD8BE8-5542-44F3-AE80-F66E32A9AF8F}" dt="2024-01-11T11:48:55.879" v="40" actId="478"/>
          <ac:spMkLst>
            <pc:docMk/>
            <pc:sldMk cId="0" sldId="257"/>
            <ac:spMk id="114" creationId="{8DFA38EA-1188-5B06-60FB-DD2D9EEAC02E}"/>
          </ac:spMkLst>
        </pc:spChg>
        <pc:spChg chg="del">
          <ac:chgData name="Fioccone Chiara" userId="bd2623b8-2f1e-4787-afb9-248660ccb36c" providerId="ADAL" clId="{F6DD8BE8-5542-44F3-AE80-F66E32A9AF8F}" dt="2024-01-11T11:48:55.879" v="40" actId="478"/>
          <ac:spMkLst>
            <pc:docMk/>
            <pc:sldMk cId="0" sldId="257"/>
            <ac:spMk id="115" creationId="{89D6EE19-2AC4-4E6A-7FF3-2E56C61659E9}"/>
          </ac:spMkLst>
        </pc:spChg>
        <pc:spChg chg="del">
          <ac:chgData name="Fioccone Chiara" userId="bd2623b8-2f1e-4787-afb9-248660ccb36c" providerId="ADAL" clId="{F6DD8BE8-5542-44F3-AE80-F66E32A9AF8F}" dt="2024-01-11T11:48:55.879" v="40" actId="478"/>
          <ac:spMkLst>
            <pc:docMk/>
            <pc:sldMk cId="0" sldId="257"/>
            <ac:spMk id="116" creationId="{0AF34FEB-AFB1-86E9-6847-E3217D28BCE0}"/>
          </ac:spMkLst>
        </pc:spChg>
        <pc:spChg chg="mod">
          <ac:chgData name="Fioccone Chiara" userId="bd2623b8-2f1e-4787-afb9-248660ccb36c" providerId="ADAL" clId="{F6DD8BE8-5542-44F3-AE80-F66E32A9AF8F}" dt="2024-01-11T12:04:42.185" v="42" actId="1076"/>
          <ac:spMkLst>
            <pc:docMk/>
            <pc:sldMk cId="0" sldId="257"/>
            <ac:spMk id="129" creationId="{69DD5F72-1B8D-23A7-D35B-70CC912DE5C2}"/>
          </ac:spMkLst>
        </pc:spChg>
        <pc:spChg chg="mod">
          <ac:chgData name="Fioccone Chiara" userId="bd2623b8-2f1e-4787-afb9-248660ccb36c" providerId="ADAL" clId="{F6DD8BE8-5542-44F3-AE80-F66E32A9AF8F}" dt="2024-01-11T12:04:42.185" v="42" actId="1076"/>
          <ac:spMkLst>
            <pc:docMk/>
            <pc:sldMk cId="0" sldId="257"/>
            <ac:spMk id="130" creationId="{C94C070F-E4FB-7B70-E33F-20532556B175}"/>
          </ac:spMkLst>
        </pc:spChg>
        <pc:spChg chg="mod">
          <ac:chgData name="Fioccone Chiara" userId="bd2623b8-2f1e-4787-afb9-248660ccb36c" providerId="ADAL" clId="{F6DD8BE8-5542-44F3-AE80-F66E32A9AF8F}" dt="2024-01-11T12:04:42.185" v="42" actId="1076"/>
          <ac:spMkLst>
            <pc:docMk/>
            <pc:sldMk cId="0" sldId="257"/>
            <ac:spMk id="131" creationId="{596A1FFB-A191-C232-ADDB-86E431FCDDFD}"/>
          </ac:spMkLst>
        </pc:spChg>
        <pc:spChg chg="mod">
          <ac:chgData name="Fioccone Chiara" userId="bd2623b8-2f1e-4787-afb9-248660ccb36c" providerId="ADAL" clId="{F6DD8BE8-5542-44F3-AE80-F66E32A9AF8F}" dt="2024-01-11T12:04:42.185" v="42" actId="1076"/>
          <ac:spMkLst>
            <pc:docMk/>
            <pc:sldMk cId="0" sldId="257"/>
            <ac:spMk id="132" creationId="{C5D83C9D-5588-F8EA-D91C-18A256AE8E12}"/>
          </ac:spMkLst>
        </pc:spChg>
        <pc:spChg chg="mod">
          <ac:chgData name="Fioccone Chiara" userId="bd2623b8-2f1e-4787-afb9-248660ccb36c" providerId="ADAL" clId="{F6DD8BE8-5542-44F3-AE80-F66E32A9AF8F}" dt="2024-01-11T12:04:42.185" v="42" actId="1076"/>
          <ac:spMkLst>
            <pc:docMk/>
            <pc:sldMk cId="0" sldId="257"/>
            <ac:spMk id="133" creationId="{8BDA1A8E-2E1A-ABD8-E3E5-CF05AB134690}"/>
          </ac:spMkLst>
        </pc:spChg>
        <pc:spChg chg="mod">
          <ac:chgData name="Fioccone Chiara" userId="bd2623b8-2f1e-4787-afb9-248660ccb36c" providerId="ADAL" clId="{F6DD8BE8-5542-44F3-AE80-F66E32A9AF8F}" dt="2024-01-11T12:04:42.185" v="42" actId="1076"/>
          <ac:spMkLst>
            <pc:docMk/>
            <pc:sldMk cId="0" sldId="257"/>
            <ac:spMk id="134" creationId="{E8A70C6F-F406-B10D-76F7-F1A62C41D8ED}"/>
          </ac:spMkLst>
        </pc:spChg>
        <pc:spChg chg="mod">
          <ac:chgData name="Fioccone Chiara" userId="bd2623b8-2f1e-4787-afb9-248660ccb36c" providerId="ADAL" clId="{F6DD8BE8-5542-44F3-AE80-F66E32A9AF8F}" dt="2024-01-11T12:04:42.185" v="42" actId="1076"/>
          <ac:spMkLst>
            <pc:docMk/>
            <pc:sldMk cId="0" sldId="257"/>
            <ac:spMk id="141" creationId="{C82F4BEF-E1B3-0E16-EC47-0F57A4E3D636}"/>
          </ac:spMkLst>
        </pc:spChg>
        <pc:spChg chg="del">
          <ac:chgData name="Fioccone Chiara" userId="bd2623b8-2f1e-4787-afb9-248660ccb36c" providerId="ADAL" clId="{F6DD8BE8-5542-44F3-AE80-F66E32A9AF8F}" dt="2024-01-11T11:48:55.879" v="40" actId="478"/>
          <ac:spMkLst>
            <pc:docMk/>
            <pc:sldMk cId="0" sldId="257"/>
            <ac:spMk id="143" creationId="{50C6590F-5B2A-54FC-833A-0B95CB376513}"/>
          </ac:spMkLst>
        </pc:spChg>
        <pc:spChg chg="del">
          <ac:chgData name="Fioccone Chiara" userId="bd2623b8-2f1e-4787-afb9-248660ccb36c" providerId="ADAL" clId="{F6DD8BE8-5542-44F3-AE80-F66E32A9AF8F}" dt="2024-01-11T11:48:55.879" v="40" actId="478"/>
          <ac:spMkLst>
            <pc:docMk/>
            <pc:sldMk cId="0" sldId="257"/>
            <ac:spMk id="144" creationId="{5BEF331E-5C30-F35E-AD76-20F6DC43258E}"/>
          </ac:spMkLst>
        </pc:spChg>
        <pc:spChg chg="del">
          <ac:chgData name="Fioccone Chiara" userId="bd2623b8-2f1e-4787-afb9-248660ccb36c" providerId="ADAL" clId="{F6DD8BE8-5542-44F3-AE80-F66E32A9AF8F}" dt="2024-01-11T11:48:55.879" v="40" actId="478"/>
          <ac:spMkLst>
            <pc:docMk/>
            <pc:sldMk cId="0" sldId="257"/>
            <ac:spMk id="145" creationId="{CB190A61-1018-5F01-996C-3DACE36B07A6}"/>
          </ac:spMkLst>
        </pc:spChg>
        <pc:spChg chg="del">
          <ac:chgData name="Fioccone Chiara" userId="bd2623b8-2f1e-4787-afb9-248660ccb36c" providerId="ADAL" clId="{F6DD8BE8-5542-44F3-AE80-F66E32A9AF8F}" dt="2024-01-11T11:48:55.879" v="40" actId="478"/>
          <ac:spMkLst>
            <pc:docMk/>
            <pc:sldMk cId="0" sldId="257"/>
            <ac:spMk id="146" creationId="{57A5351F-0C1A-87FB-2C8D-57A4F119A938}"/>
          </ac:spMkLst>
        </pc:spChg>
        <pc:spChg chg="del">
          <ac:chgData name="Fioccone Chiara" userId="bd2623b8-2f1e-4787-afb9-248660ccb36c" providerId="ADAL" clId="{F6DD8BE8-5542-44F3-AE80-F66E32A9AF8F}" dt="2024-01-11T11:48:55.879" v="40" actId="478"/>
          <ac:spMkLst>
            <pc:docMk/>
            <pc:sldMk cId="0" sldId="257"/>
            <ac:spMk id="147" creationId="{C6577CBB-BC4E-06F6-CF8C-328818E9D6D0}"/>
          </ac:spMkLst>
        </pc:spChg>
        <pc:spChg chg="del">
          <ac:chgData name="Fioccone Chiara" userId="bd2623b8-2f1e-4787-afb9-248660ccb36c" providerId="ADAL" clId="{F6DD8BE8-5542-44F3-AE80-F66E32A9AF8F}" dt="2024-01-11T11:48:55.879" v="40" actId="478"/>
          <ac:spMkLst>
            <pc:docMk/>
            <pc:sldMk cId="0" sldId="257"/>
            <ac:spMk id="148" creationId="{236C0DAE-1DBB-9E8A-DF30-A96BD3DB3E63}"/>
          </ac:spMkLst>
        </pc:spChg>
        <pc:spChg chg="del">
          <ac:chgData name="Fioccone Chiara" userId="bd2623b8-2f1e-4787-afb9-248660ccb36c" providerId="ADAL" clId="{F6DD8BE8-5542-44F3-AE80-F66E32A9AF8F}" dt="2024-01-11T11:48:55.879" v="40" actId="478"/>
          <ac:spMkLst>
            <pc:docMk/>
            <pc:sldMk cId="0" sldId="257"/>
            <ac:spMk id="155" creationId="{4ABB5481-146F-C44E-6313-43A88128C919}"/>
          </ac:spMkLst>
        </pc:spChg>
        <pc:cxnChg chg="mod">
          <ac:chgData name="Fioccone Chiara" userId="bd2623b8-2f1e-4787-afb9-248660ccb36c" providerId="ADAL" clId="{F6DD8BE8-5542-44F3-AE80-F66E32A9AF8F}" dt="2024-01-11T12:04:42.185" v="42" actId="1076"/>
          <ac:cxnSpMkLst>
            <pc:docMk/>
            <pc:sldMk cId="0" sldId="257"/>
            <ac:cxnSpMk id="135" creationId="{62B9E497-3D38-B10A-5EA5-91F9210D1036}"/>
          </ac:cxnSpMkLst>
        </pc:cxnChg>
        <pc:cxnChg chg="mod">
          <ac:chgData name="Fioccone Chiara" userId="bd2623b8-2f1e-4787-afb9-248660ccb36c" providerId="ADAL" clId="{F6DD8BE8-5542-44F3-AE80-F66E32A9AF8F}" dt="2024-01-11T12:04:42.185" v="42" actId="1076"/>
          <ac:cxnSpMkLst>
            <pc:docMk/>
            <pc:sldMk cId="0" sldId="257"/>
            <ac:cxnSpMk id="136" creationId="{DEA019C7-D128-6603-87A7-9C57B07FC171}"/>
          </ac:cxnSpMkLst>
        </pc:cxnChg>
        <pc:cxnChg chg="mod">
          <ac:chgData name="Fioccone Chiara" userId="bd2623b8-2f1e-4787-afb9-248660ccb36c" providerId="ADAL" clId="{F6DD8BE8-5542-44F3-AE80-F66E32A9AF8F}" dt="2024-01-11T12:04:42.185" v="42" actId="1076"/>
          <ac:cxnSpMkLst>
            <pc:docMk/>
            <pc:sldMk cId="0" sldId="257"/>
            <ac:cxnSpMk id="137" creationId="{8FF39DDE-83E7-7B03-DE3C-A02904CAB8FD}"/>
          </ac:cxnSpMkLst>
        </pc:cxnChg>
        <pc:cxnChg chg="mod">
          <ac:chgData name="Fioccone Chiara" userId="bd2623b8-2f1e-4787-afb9-248660ccb36c" providerId="ADAL" clId="{F6DD8BE8-5542-44F3-AE80-F66E32A9AF8F}" dt="2024-01-11T12:04:42.185" v="42" actId="1076"/>
          <ac:cxnSpMkLst>
            <pc:docMk/>
            <pc:sldMk cId="0" sldId="257"/>
            <ac:cxnSpMk id="138" creationId="{58976202-5529-6917-82B5-3FE25CE91255}"/>
          </ac:cxnSpMkLst>
        </pc:cxnChg>
        <pc:cxnChg chg="mod">
          <ac:chgData name="Fioccone Chiara" userId="bd2623b8-2f1e-4787-afb9-248660ccb36c" providerId="ADAL" clId="{F6DD8BE8-5542-44F3-AE80-F66E32A9AF8F}" dt="2024-01-11T12:04:42.185" v="42" actId="1076"/>
          <ac:cxnSpMkLst>
            <pc:docMk/>
            <pc:sldMk cId="0" sldId="257"/>
            <ac:cxnSpMk id="139" creationId="{414966C1-571F-AD0B-A150-253625E59107}"/>
          </ac:cxnSpMkLst>
        </pc:cxnChg>
        <pc:cxnChg chg="mod">
          <ac:chgData name="Fioccone Chiara" userId="bd2623b8-2f1e-4787-afb9-248660ccb36c" providerId="ADAL" clId="{F6DD8BE8-5542-44F3-AE80-F66E32A9AF8F}" dt="2024-01-11T12:04:42.185" v="42" actId="1076"/>
          <ac:cxnSpMkLst>
            <pc:docMk/>
            <pc:sldMk cId="0" sldId="257"/>
            <ac:cxnSpMk id="140" creationId="{BCA2CA20-19C3-F304-93EE-B05544F7616E}"/>
          </ac:cxnSpMkLst>
        </pc:cxnChg>
        <pc:cxnChg chg="mod">
          <ac:chgData name="Fioccone Chiara" userId="bd2623b8-2f1e-4787-afb9-248660ccb36c" providerId="ADAL" clId="{F6DD8BE8-5542-44F3-AE80-F66E32A9AF8F}" dt="2024-01-11T12:04:42.185" v="42" actId="1076"/>
          <ac:cxnSpMkLst>
            <pc:docMk/>
            <pc:sldMk cId="0" sldId="257"/>
            <ac:cxnSpMk id="142" creationId="{31A247E2-D072-0007-2760-9D8E667166B1}"/>
          </ac:cxnSpMkLst>
        </pc:cxnChg>
        <pc:cxnChg chg="del">
          <ac:chgData name="Fioccone Chiara" userId="bd2623b8-2f1e-4787-afb9-248660ccb36c" providerId="ADAL" clId="{F6DD8BE8-5542-44F3-AE80-F66E32A9AF8F}" dt="2024-01-11T11:48:55.879" v="40" actId="478"/>
          <ac:cxnSpMkLst>
            <pc:docMk/>
            <pc:sldMk cId="0" sldId="257"/>
            <ac:cxnSpMk id="149" creationId="{C0FF8A40-EF9C-2604-FE41-1CA16BD10857}"/>
          </ac:cxnSpMkLst>
        </pc:cxnChg>
        <pc:cxnChg chg="del">
          <ac:chgData name="Fioccone Chiara" userId="bd2623b8-2f1e-4787-afb9-248660ccb36c" providerId="ADAL" clId="{F6DD8BE8-5542-44F3-AE80-F66E32A9AF8F}" dt="2024-01-11T11:48:55.879" v="40" actId="478"/>
          <ac:cxnSpMkLst>
            <pc:docMk/>
            <pc:sldMk cId="0" sldId="257"/>
            <ac:cxnSpMk id="150" creationId="{72F01A88-5026-229A-666F-120887BE70E8}"/>
          </ac:cxnSpMkLst>
        </pc:cxnChg>
        <pc:cxnChg chg="del">
          <ac:chgData name="Fioccone Chiara" userId="bd2623b8-2f1e-4787-afb9-248660ccb36c" providerId="ADAL" clId="{F6DD8BE8-5542-44F3-AE80-F66E32A9AF8F}" dt="2024-01-11T11:48:55.879" v="40" actId="478"/>
          <ac:cxnSpMkLst>
            <pc:docMk/>
            <pc:sldMk cId="0" sldId="257"/>
            <ac:cxnSpMk id="151" creationId="{41BD0826-F4A6-A228-1B39-82A20E71941E}"/>
          </ac:cxnSpMkLst>
        </pc:cxnChg>
        <pc:cxnChg chg="del">
          <ac:chgData name="Fioccone Chiara" userId="bd2623b8-2f1e-4787-afb9-248660ccb36c" providerId="ADAL" clId="{F6DD8BE8-5542-44F3-AE80-F66E32A9AF8F}" dt="2024-01-11T11:48:55.879" v="40" actId="478"/>
          <ac:cxnSpMkLst>
            <pc:docMk/>
            <pc:sldMk cId="0" sldId="257"/>
            <ac:cxnSpMk id="152" creationId="{C06C8AEC-132A-8B01-5658-AE0E07005BE0}"/>
          </ac:cxnSpMkLst>
        </pc:cxnChg>
        <pc:cxnChg chg="del">
          <ac:chgData name="Fioccone Chiara" userId="bd2623b8-2f1e-4787-afb9-248660ccb36c" providerId="ADAL" clId="{F6DD8BE8-5542-44F3-AE80-F66E32A9AF8F}" dt="2024-01-11T11:48:55.879" v="40" actId="478"/>
          <ac:cxnSpMkLst>
            <pc:docMk/>
            <pc:sldMk cId="0" sldId="257"/>
            <ac:cxnSpMk id="153" creationId="{B2151B42-6F75-5184-3F58-1E1D25871BD6}"/>
          </ac:cxnSpMkLst>
        </pc:cxnChg>
        <pc:cxnChg chg="del">
          <ac:chgData name="Fioccone Chiara" userId="bd2623b8-2f1e-4787-afb9-248660ccb36c" providerId="ADAL" clId="{F6DD8BE8-5542-44F3-AE80-F66E32A9AF8F}" dt="2024-01-11T11:48:55.879" v="40" actId="478"/>
          <ac:cxnSpMkLst>
            <pc:docMk/>
            <pc:sldMk cId="0" sldId="257"/>
            <ac:cxnSpMk id="154" creationId="{82979CF5-C3E5-55E3-B1BC-1075DE5BC93E}"/>
          </ac:cxnSpMkLst>
        </pc:cxnChg>
        <pc:cxnChg chg="del">
          <ac:chgData name="Fioccone Chiara" userId="bd2623b8-2f1e-4787-afb9-248660ccb36c" providerId="ADAL" clId="{F6DD8BE8-5542-44F3-AE80-F66E32A9AF8F}" dt="2024-01-11T11:48:55.879" v="40" actId="478"/>
          <ac:cxnSpMkLst>
            <pc:docMk/>
            <pc:sldMk cId="0" sldId="257"/>
            <ac:cxnSpMk id="156" creationId="{505DCF21-516E-D28F-E806-CE28518010B4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81FB62A2-56DC-BA70-53A6-078CDEC666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6261034" cy="502720"/>
          </a:xfrm>
          <a:prstGeom prst="rect">
            <a:avLst/>
          </a:prstGeom>
        </p:spPr>
        <p:txBody>
          <a:bodyPr vert="horz" lIns="86649" tIns="43324" rIns="86649" bIns="43324" rtlCol="0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E1B8CB7-C129-F835-7C39-9F746EDEA0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8183773" y="1"/>
            <a:ext cx="6261033" cy="502720"/>
          </a:xfrm>
          <a:prstGeom prst="rect">
            <a:avLst/>
          </a:prstGeom>
        </p:spPr>
        <p:txBody>
          <a:bodyPr vert="horz" lIns="86649" tIns="43324" rIns="86649" bIns="43324" rtlCol="0"/>
          <a:lstStyle>
            <a:lvl1pPr algn="r">
              <a:defRPr sz="1100"/>
            </a:lvl1pPr>
          </a:lstStyle>
          <a:p>
            <a:fld id="{CD6EBE07-540F-E647-853E-43475354519D}" type="datetimeFigureOut">
              <a:rPr lang="it-IT" smtClean="0"/>
              <a:t>26/06/2024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1D60F2C-C1BA-5DD1-083F-F47B25465A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5993"/>
            <a:ext cx="6261034" cy="502720"/>
          </a:xfrm>
          <a:prstGeom prst="rect">
            <a:avLst/>
          </a:prstGeom>
        </p:spPr>
        <p:txBody>
          <a:bodyPr vert="horz" lIns="86649" tIns="43324" rIns="86649" bIns="43324" rtlCol="0" anchor="b"/>
          <a:lstStyle>
            <a:lvl1pPr algn="l">
              <a:defRPr sz="11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79D9C85-BF3F-AA96-E0D9-9C5764FC6B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8183773" y="9515993"/>
            <a:ext cx="6261033" cy="502720"/>
          </a:xfrm>
          <a:prstGeom prst="rect">
            <a:avLst/>
          </a:prstGeom>
        </p:spPr>
        <p:txBody>
          <a:bodyPr vert="horz" lIns="86649" tIns="43324" rIns="86649" bIns="43324" rtlCol="0" anchor="b"/>
          <a:lstStyle>
            <a:lvl1pPr algn="r">
              <a:defRPr sz="1100"/>
            </a:lvl1pPr>
          </a:lstStyle>
          <a:p>
            <a:fld id="{888D05DE-C5FB-C643-ABAC-F9E7BB9717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1881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3951" y="3314954"/>
            <a:ext cx="1285144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7903" y="5988304"/>
            <a:ext cx="1058354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5968" y="2459482"/>
            <a:ext cx="657691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6465" y="2459482"/>
            <a:ext cx="657691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5968" y="427736"/>
            <a:ext cx="1360741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5968" y="2459482"/>
            <a:ext cx="1360741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0579" y="9944862"/>
            <a:ext cx="483819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5968" y="9944862"/>
            <a:ext cx="347745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85932" y="9944862"/>
            <a:ext cx="347745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017">
        <a:defRPr>
          <a:latin typeface="+mn-lt"/>
          <a:ea typeface="+mn-ea"/>
          <a:cs typeface="+mn-cs"/>
        </a:defRPr>
      </a:lvl2pPr>
      <a:lvl3pPr marL="914034">
        <a:defRPr>
          <a:latin typeface="+mn-lt"/>
          <a:ea typeface="+mn-ea"/>
          <a:cs typeface="+mn-cs"/>
        </a:defRPr>
      </a:lvl3pPr>
      <a:lvl4pPr marL="1371051">
        <a:defRPr>
          <a:latin typeface="+mn-lt"/>
          <a:ea typeface="+mn-ea"/>
          <a:cs typeface="+mn-cs"/>
        </a:defRPr>
      </a:lvl4pPr>
      <a:lvl5pPr marL="1828068">
        <a:defRPr>
          <a:latin typeface="+mn-lt"/>
          <a:ea typeface="+mn-ea"/>
          <a:cs typeface="+mn-cs"/>
        </a:defRPr>
      </a:lvl5pPr>
      <a:lvl6pPr marL="2285086">
        <a:defRPr>
          <a:latin typeface="+mn-lt"/>
          <a:ea typeface="+mn-ea"/>
          <a:cs typeface="+mn-cs"/>
        </a:defRPr>
      </a:lvl6pPr>
      <a:lvl7pPr marL="2742103">
        <a:defRPr>
          <a:latin typeface="+mn-lt"/>
          <a:ea typeface="+mn-ea"/>
          <a:cs typeface="+mn-cs"/>
        </a:defRPr>
      </a:lvl7pPr>
      <a:lvl8pPr marL="3199120">
        <a:defRPr>
          <a:latin typeface="+mn-lt"/>
          <a:ea typeface="+mn-ea"/>
          <a:cs typeface="+mn-cs"/>
        </a:defRPr>
      </a:lvl8pPr>
      <a:lvl9pPr marL="365613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017">
        <a:defRPr>
          <a:latin typeface="+mn-lt"/>
          <a:ea typeface="+mn-ea"/>
          <a:cs typeface="+mn-cs"/>
        </a:defRPr>
      </a:lvl2pPr>
      <a:lvl3pPr marL="914034">
        <a:defRPr>
          <a:latin typeface="+mn-lt"/>
          <a:ea typeface="+mn-ea"/>
          <a:cs typeface="+mn-cs"/>
        </a:defRPr>
      </a:lvl3pPr>
      <a:lvl4pPr marL="1371051">
        <a:defRPr>
          <a:latin typeface="+mn-lt"/>
          <a:ea typeface="+mn-ea"/>
          <a:cs typeface="+mn-cs"/>
        </a:defRPr>
      </a:lvl4pPr>
      <a:lvl5pPr marL="1828068">
        <a:defRPr>
          <a:latin typeface="+mn-lt"/>
          <a:ea typeface="+mn-ea"/>
          <a:cs typeface="+mn-cs"/>
        </a:defRPr>
      </a:lvl5pPr>
      <a:lvl6pPr marL="2285086">
        <a:defRPr>
          <a:latin typeface="+mn-lt"/>
          <a:ea typeface="+mn-ea"/>
          <a:cs typeface="+mn-cs"/>
        </a:defRPr>
      </a:lvl6pPr>
      <a:lvl7pPr marL="2742103">
        <a:defRPr>
          <a:latin typeface="+mn-lt"/>
          <a:ea typeface="+mn-ea"/>
          <a:cs typeface="+mn-cs"/>
        </a:defRPr>
      </a:lvl7pPr>
      <a:lvl8pPr marL="3199120">
        <a:defRPr>
          <a:latin typeface="+mn-lt"/>
          <a:ea typeface="+mn-ea"/>
          <a:cs typeface="+mn-cs"/>
        </a:defRPr>
      </a:lvl8pPr>
      <a:lvl9pPr marL="3656137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9651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Carattere, testo, logo, Elementi grafici&#10;&#10;Descrizione generata automaticamente">
            <a:extLst>
              <a:ext uri="{FF2B5EF4-FFF2-40B4-BE49-F238E27FC236}">
                <a16:creationId xmlns:a16="http://schemas.microsoft.com/office/drawing/2014/main" id="{570D4686-48EB-911F-EC21-77FF965D2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790" y="1013487"/>
            <a:ext cx="4184100" cy="2674020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894A025D-BB50-7272-E0A5-FBF08ADF6E5C}"/>
              </a:ext>
            </a:extLst>
          </p:cNvPr>
          <p:cNvSpPr txBox="1"/>
          <p:nvPr/>
        </p:nvSpPr>
        <p:spPr>
          <a:xfrm>
            <a:off x="10782524" y="6459511"/>
            <a:ext cx="217604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b="1" i="1" dirty="0">
                <a:latin typeface="D-DIN" panose="020B0504030202030204"/>
              </a:rPr>
              <a:t>SIPARIETTO INIZIALE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37CA2F0-BA88-7591-0525-744AA7061F0F}"/>
              </a:ext>
            </a:extLst>
          </p:cNvPr>
          <p:cNvSpPr txBox="1"/>
          <p:nvPr/>
        </p:nvSpPr>
        <p:spPr>
          <a:xfrm>
            <a:off x="13647987" y="8328513"/>
            <a:ext cx="8678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i="1" dirty="0">
                <a:effectLst/>
                <a:latin typeface="D-DIN" panose="020B0504030202030204" pitchFamily="34" charset="77"/>
              </a:rPr>
              <a:t>8</a:t>
            </a:r>
            <a:endParaRPr lang="it-IT" sz="12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95D3A11A-2FDA-9A73-17F1-C71E37AD5AA3}"/>
              </a:ext>
            </a:extLst>
          </p:cNvPr>
          <p:cNvSpPr txBox="1"/>
          <p:nvPr/>
        </p:nvSpPr>
        <p:spPr>
          <a:xfrm>
            <a:off x="13647986" y="8704044"/>
            <a:ext cx="8678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i="1" dirty="0">
                <a:latin typeface="D-DIN" panose="020B0504030202030204" pitchFamily="34" charset="77"/>
              </a:rPr>
              <a:t>9</a:t>
            </a:r>
            <a:endParaRPr lang="it-IT" sz="12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1BC490E-B146-CB95-014D-2FCBEAA8056A}"/>
              </a:ext>
            </a:extLst>
          </p:cNvPr>
          <p:cNvSpPr txBox="1"/>
          <p:nvPr/>
        </p:nvSpPr>
        <p:spPr>
          <a:xfrm>
            <a:off x="13583309" y="9030776"/>
            <a:ext cx="8678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i="1" dirty="0">
                <a:effectLst/>
                <a:latin typeface="D-DIN" panose="020B0504030202030204" pitchFamily="34" charset="77"/>
              </a:rPr>
              <a:t>10</a:t>
            </a:r>
            <a:endParaRPr lang="it-IT" sz="12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9BE0584-23D6-226A-6369-71A53DBEA42A}"/>
              </a:ext>
            </a:extLst>
          </p:cNvPr>
          <p:cNvSpPr txBox="1"/>
          <p:nvPr/>
        </p:nvSpPr>
        <p:spPr>
          <a:xfrm>
            <a:off x="13583309" y="9313800"/>
            <a:ext cx="6205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i="1" dirty="0">
                <a:effectLst/>
                <a:latin typeface="D-DIN" panose="020B0504030202030204" pitchFamily="34" charset="77"/>
              </a:rPr>
              <a:t>14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9A309413-5681-C08D-9DD3-819F2C83A919}"/>
              </a:ext>
            </a:extLst>
          </p:cNvPr>
          <p:cNvSpPr txBox="1"/>
          <p:nvPr/>
        </p:nvSpPr>
        <p:spPr>
          <a:xfrm>
            <a:off x="9837211" y="8364521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L’INNOMINATO</a:t>
            </a:r>
          </a:p>
        </p:txBody>
      </p:sp>
      <p:sp>
        <p:nvSpPr>
          <p:cNvPr id="16" name="object 2">
            <a:extLst>
              <a:ext uri="{FF2B5EF4-FFF2-40B4-BE49-F238E27FC236}">
                <a16:creationId xmlns:a16="http://schemas.microsoft.com/office/drawing/2014/main" id="{A55A7704-DF38-570F-ACC3-85CDBCAFBF96}"/>
              </a:ext>
            </a:extLst>
          </p:cNvPr>
          <p:cNvSpPr txBox="1"/>
          <p:nvPr/>
        </p:nvSpPr>
        <p:spPr>
          <a:xfrm>
            <a:off x="9849331" y="8528241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>
                <a:latin typeface="D-DIN" panose="020B0504030202030204" pitchFamily="34" charset="77"/>
              </a:rPr>
              <a:t>Alchermes, Vermouth Carpano, </a:t>
            </a:r>
            <a:r>
              <a:rPr lang="it-IT" sz="1000" i="1" dirty="0" err="1">
                <a:latin typeface="D-DIN" panose="020B0504030202030204" pitchFamily="34" charset="77"/>
              </a:rPr>
              <a:t>Cold-brew</a:t>
            </a:r>
            <a:r>
              <a:rPr lang="it-IT" sz="1000" i="1" dirty="0">
                <a:latin typeface="D-DIN" panose="020B0504030202030204" pitchFamily="34" charset="77"/>
              </a:rPr>
              <a:t> coffee </a:t>
            </a:r>
            <a:r>
              <a:rPr lang="it-IT" sz="1000" i="1" dirty="0" err="1">
                <a:latin typeface="D-DIN" panose="020B0504030202030204" pitchFamily="34" charset="77"/>
              </a:rPr>
              <a:t>Calima</a:t>
            </a:r>
            <a:r>
              <a:rPr lang="it-IT" sz="1000" i="1" dirty="0">
                <a:latin typeface="D-DIN" panose="020B0504030202030204" pitchFamily="34" charset="77"/>
              </a:rPr>
              <a:t> 1895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7" name="object 2">
            <a:extLst>
              <a:ext uri="{FF2B5EF4-FFF2-40B4-BE49-F238E27FC236}">
                <a16:creationId xmlns:a16="http://schemas.microsoft.com/office/drawing/2014/main" id="{85FC5AB8-B780-C941-F23D-03A5B3D845EB}"/>
              </a:ext>
            </a:extLst>
          </p:cNvPr>
          <p:cNvSpPr txBox="1"/>
          <p:nvPr/>
        </p:nvSpPr>
        <p:spPr>
          <a:xfrm>
            <a:off x="9837210" y="8764587"/>
            <a:ext cx="3463919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Metodo Classico </a:t>
            </a:r>
            <a:r>
              <a:rPr lang="it-IT" sz="1000" dirty="0" err="1">
                <a:effectLst/>
                <a:latin typeface="D-DIN" panose="020B0504030202030204" pitchFamily="34" charset="77"/>
              </a:rPr>
              <a:t>Marcalberto</a:t>
            </a:r>
            <a:r>
              <a:rPr lang="it-IT" sz="1000" dirty="0">
                <a:effectLst/>
                <a:latin typeface="D-DIN" panose="020B0504030202030204" pitchFamily="34" charset="77"/>
              </a:rPr>
              <a:t> </a:t>
            </a:r>
            <a:r>
              <a:rPr lang="it-IT" sz="1000" dirty="0" err="1">
                <a:effectLst/>
                <a:latin typeface="D-DIN" panose="020B0504030202030204" pitchFamily="34" charset="77"/>
              </a:rPr>
              <a:t>Sansannée_Pinot</a:t>
            </a:r>
            <a:r>
              <a:rPr lang="it-IT" sz="1000" dirty="0">
                <a:effectLst/>
                <a:latin typeface="D-DIN" panose="020B0504030202030204" pitchFamily="34" charset="77"/>
              </a:rPr>
              <a:t> nero e Chardonnay</a:t>
            </a:r>
          </a:p>
        </p:txBody>
      </p:sp>
      <p:sp>
        <p:nvSpPr>
          <p:cNvPr id="20" name="object 2">
            <a:extLst>
              <a:ext uri="{FF2B5EF4-FFF2-40B4-BE49-F238E27FC236}">
                <a16:creationId xmlns:a16="http://schemas.microsoft.com/office/drawing/2014/main" id="{98474F79-CF95-D449-1C20-BF3C1973F481}"/>
              </a:ext>
            </a:extLst>
          </p:cNvPr>
          <p:cNvSpPr txBox="1"/>
          <p:nvPr/>
        </p:nvSpPr>
        <p:spPr>
          <a:xfrm>
            <a:off x="9837211" y="9064069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fr-FR" sz="1000" dirty="0" err="1">
                <a:latin typeface="D-DIN" panose="020B0504030202030204" pitchFamily="34" charset="77"/>
              </a:rPr>
              <a:t>Franciacorta</a:t>
            </a:r>
            <a:r>
              <a:rPr lang="fr-FR" sz="1000" dirty="0">
                <a:latin typeface="D-DIN" panose="020B0504030202030204" pitchFamily="34" charset="77"/>
              </a:rPr>
              <a:t> Brut </a:t>
            </a:r>
            <a:r>
              <a:rPr lang="fr-FR" sz="1000" dirty="0" err="1">
                <a:latin typeface="D-DIN" panose="020B0504030202030204" pitchFamily="34" charset="77"/>
              </a:rPr>
              <a:t>Ferghettina_Chardonnay</a:t>
            </a:r>
            <a:r>
              <a:rPr lang="fr-FR" sz="1000" dirty="0">
                <a:latin typeface="D-DIN" panose="020B0504030202030204" pitchFamily="34" charset="77"/>
              </a:rPr>
              <a:t> e Pinot Nero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9F3933F8-80EC-AF31-3ABD-3E5CF5A28277}"/>
              </a:ext>
            </a:extLst>
          </p:cNvPr>
          <p:cNvSpPr txBox="1"/>
          <p:nvPr/>
        </p:nvSpPr>
        <p:spPr>
          <a:xfrm>
            <a:off x="9837210" y="9362724"/>
            <a:ext cx="3535887" cy="3205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fr-FR" sz="1000" dirty="0">
                <a:effectLst/>
                <a:latin typeface="D-DIN" panose="020B0504030202030204" pitchFamily="34" charset="77"/>
              </a:rPr>
              <a:t>Champagne Maxime Ponson – Brut Premier Cru_ Pinot Meunier, Pinot Nero e Chardonnay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B090E5AD-327E-4178-F8D5-C8DF33F380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1829" y="8039275"/>
            <a:ext cx="18290" cy="15851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08B8BD22-540D-922F-80A2-B0CF3CE6F175}"/>
              </a:ext>
            </a:extLst>
          </p:cNvPr>
          <p:cNvSpPr txBox="1"/>
          <p:nvPr/>
        </p:nvSpPr>
        <p:spPr>
          <a:xfrm>
            <a:off x="9768830" y="7964700"/>
            <a:ext cx="2512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D-DIN" panose="020B0504030202030204"/>
              </a:rPr>
              <a:t>IL GARIBALDINO</a:t>
            </a:r>
          </a:p>
          <a:p>
            <a:r>
              <a:rPr lang="it-IT" sz="1000" i="1" dirty="0">
                <a:latin typeface="D-DIN" panose="020B0504030202030204"/>
              </a:rPr>
              <a:t>Vermouth, Bitter, Arancia, Aceto di Miele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92AAB7D3-4460-424C-84D2-CC7A846B198E}"/>
              </a:ext>
            </a:extLst>
          </p:cNvPr>
          <p:cNvSpPr txBox="1"/>
          <p:nvPr/>
        </p:nvSpPr>
        <p:spPr>
          <a:xfrm>
            <a:off x="13649391" y="8001781"/>
            <a:ext cx="66655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-DIN" panose="020B0504030202030204" pitchFamily="34" charset="77"/>
              </a:rPr>
              <a:t>8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10283CBC-AE4E-3BC5-2472-F652110B03F7}"/>
              </a:ext>
            </a:extLst>
          </p:cNvPr>
          <p:cNvCxnSpPr>
            <a:cxnSpLocks/>
          </p:cNvCxnSpPr>
          <p:nvPr/>
        </p:nvCxnSpPr>
        <p:spPr>
          <a:xfrm>
            <a:off x="9730974" y="9392166"/>
            <a:ext cx="0" cy="14144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Immagine 5">
            <a:extLst>
              <a:ext uri="{FF2B5EF4-FFF2-40B4-BE49-F238E27FC236}">
                <a16:creationId xmlns:a16="http://schemas.microsoft.com/office/drawing/2014/main" id="{4DD082D2-2919-3697-5417-8B6C8BC788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1829" y="8369731"/>
            <a:ext cx="18290" cy="158510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1E13BBBA-A259-DF6D-0982-73C6C2E636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1829" y="8772784"/>
            <a:ext cx="18290" cy="158510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4C01D53F-FF53-9CC8-640A-050D831BAF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21829" y="9082475"/>
            <a:ext cx="18290" cy="15851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9651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36744" y="1316288"/>
            <a:ext cx="1117208" cy="320596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>
              <a:spcBef>
                <a:spcPts val="100"/>
              </a:spcBef>
            </a:pPr>
            <a:r>
              <a:rPr lang="it-IT" sz="2000" b="1" i="1" spc="-10" dirty="0">
                <a:solidFill>
                  <a:schemeClr val="tx1"/>
                </a:solidFill>
                <a:latin typeface="D-DIN-Bold"/>
                <a:cs typeface="D-DIN-Bold"/>
              </a:rPr>
              <a:t>RECLAME</a:t>
            </a:r>
            <a:endParaRPr lang="it-IT" sz="2000" i="1" dirty="0">
              <a:solidFill>
                <a:schemeClr val="tx1"/>
              </a:solidFill>
              <a:latin typeface="D-DIN-Bold"/>
              <a:cs typeface="D-DIN-Bold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B6AA02B4-59AF-B8B4-CAE7-9ACC1707B813}"/>
              </a:ext>
            </a:extLst>
          </p:cNvPr>
          <p:cNvSpPr txBox="1"/>
          <p:nvPr/>
        </p:nvSpPr>
        <p:spPr>
          <a:xfrm>
            <a:off x="2836744" y="1728735"/>
            <a:ext cx="3468712" cy="335984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pPr algn="just"/>
            <a:r>
              <a:rPr lang="it-IT" sz="1050" i="1" dirty="0">
                <a:effectLst/>
                <a:latin typeface="D-DIN" panose="020B0504030202030204" pitchFamily="34" charset="77"/>
              </a:rPr>
              <a:t>Il nome reclame riporta agli storici spazi pubblicitari televisivi di cui il Carosello era icona indiscussa.</a:t>
            </a:r>
            <a:endParaRPr lang="it-IT" sz="1050" b="1" i="1" u="sng" dirty="0">
              <a:effectLst/>
              <a:latin typeface="D-DIN" panose="020B0504030202030204" pitchFamily="34" charset="77"/>
            </a:endParaRP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07EE3E6E-47F7-5958-3772-0190012CF29C}"/>
              </a:ext>
            </a:extLst>
          </p:cNvPr>
          <p:cNvSpPr txBox="1"/>
          <p:nvPr/>
        </p:nvSpPr>
        <p:spPr>
          <a:xfrm>
            <a:off x="2975937" y="3025423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>
                <a:effectLst/>
                <a:latin typeface="D-DIN" panose="020B0504030202030204" pitchFamily="34" charset="77"/>
              </a:rPr>
              <a:t>*INSALATA RUSSA COME UNA CASSATA DI CORRADO ASSENZA</a:t>
            </a: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6E2F174A-EA74-A7BB-F466-BC1F79532891}"/>
              </a:ext>
            </a:extLst>
          </p:cNvPr>
          <p:cNvSpPr txBox="1"/>
          <p:nvPr/>
        </p:nvSpPr>
        <p:spPr>
          <a:xfrm>
            <a:off x="2975936" y="3570819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*GALANTINA DI PESCATO IN CROSTA</a:t>
            </a:r>
          </a:p>
        </p:txBody>
      </p:sp>
      <p:sp>
        <p:nvSpPr>
          <p:cNvPr id="27" name="object 2">
            <a:extLst>
              <a:ext uri="{FF2B5EF4-FFF2-40B4-BE49-F238E27FC236}">
                <a16:creationId xmlns:a16="http://schemas.microsoft.com/office/drawing/2014/main" id="{056E6BC9-504F-3DAA-1CB1-9367539BF914}"/>
              </a:ext>
            </a:extLst>
          </p:cNvPr>
          <p:cNvSpPr txBox="1"/>
          <p:nvPr/>
        </p:nvSpPr>
        <p:spPr>
          <a:xfrm>
            <a:off x="2836744" y="2337663"/>
            <a:ext cx="3647496" cy="3205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>
                <a:effectLst/>
                <a:latin typeface="D-DIN" panose="020B0504030202030204" pitchFamily="34" charset="77"/>
              </a:rPr>
              <a:t>Rifacendoci ad essa di seguito andiamo a presentare il nostro menù degustazione.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28" name="object 2">
            <a:extLst>
              <a:ext uri="{FF2B5EF4-FFF2-40B4-BE49-F238E27FC236}">
                <a16:creationId xmlns:a16="http://schemas.microsoft.com/office/drawing/2014/main" id="{D4FD7142-A94B-5C79-E85F-22B9C760C354}"/>
              </a:ext>
            </a:extLst>
          </p:cNvPr>
          <p:cNvSpPr txBox="1"/>
          <p:nvPr/>
        </p:nvSpPr>
        <p:spPr>
          <a:xfrm>
            <a:off x="2975936" y="3828592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*FILETTO </a:t>
            </a:r>
            <a:r>
              <a:rPr lang="it-IT" sz="1000" dirty="0">
                <a:latin typeface="D-DIN" panose="020B0504030202030204" pitchFamily="34" charset="77"/>
              </a:rPr>
              <a:t>DI VITELLO IN CARPIONE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29" name="object 2">
            <a:extLst>
              <a:ext uri="{FF2B5EF4-FFF2-40B4-BE49-F238E27FC236}">
                <a16:creationId xmlns:a16="http://schemas.microsoft.com/office/drawing/2014/main" id="{6571B8FE-5C38-26EE-95D3-26F8DAB517B5}"/>
              </a:ext>
            </a:extLst>
          </p:cNvPr>
          <p:cNvSpPr txBox="1"/>
          <p:nvPr/>
        </p:nvSpPr>
        <p:spPr>
          <a:xfrm>
            <a:off x="2975936" y="4089216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</a:t>
            </a:r>
            <a:r>
              <a:rPr lang="it-IT" sz="1000" dirty="0">
                <a:latin typeface="D-DIN" panose="020B0504030202030204" pitchFamily="34" charset="77"/>
              </a:rPr>
              <a:t>FIORE DI ZUCCA E RICOTTA DI BUFALA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30" name="object 2">
            <a:extLst>
              <a:ext uri="{FF2B5EF4-FFF2-40B4-BE49-F238E27FC236}">
                <a16:creationId xmlns:a16="http://schemas.microsoft.com/office/drawing/2014/main" id="{B1143390-8B86-E4EB-AE6E-4630C9BE52C3}"/>
              </a:ext>
            </a:extLst>
          </p:cNvPr>
          <p:cNvSpPr txBox="1"/>
          <p:nvPr/>
        </p:nvSpPr>
        <p:spPr>
          <a:xfrm>
            <a:off x="2975936" y="4334791"/>
            <a:ext cx="3507405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latin typeface="D-DIN" panose="020B0504030202030204" pitchFamily="34" charset="77"/>
              </a:rPr>
              <a:t>*OMELETTE DI CIPOLLOTTO E AGRETTI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31" name="object 2">
            <a:extLst>
              <a:ext uri="{FF2B5EF4-FFF2-40B4-BE49-F238E27FC236}">
                <a16:creationId xmlns:a16="http://schemas.microsoft.com/office/drawing/2014/main" id="{C3587713-021F-B375-61BE-5E4F916CD572}"/>
              </a:ext>
            </a:extLst>
          </p:cNvPr>
          <p:cNvSpPr txBox="1"/>
          <p:nvPr/>
        </p:nvSpPr>
        <p:spPr>
          <a:xfrm>
            <a:off x="2975936" y="4587056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</a:t>
            </a:r>
            <a:r>
              <a:rPr lang="it-IT" sz="1000" dirty="0">
                <a:latin typeface="D-DIN" panose="020B0504030202030204" pitchFamily="34" charset="77"/>
              </a:rPr>
              <a:t>PORCINO FRITTO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32" name="object 2">
            <a:extLst>
              <a:ext uri="{FF2B5EF4-FFF2-40B4-BE49-F238E27FC236}">
                <a16:creationId xmlns:a16="http://schemas.microsoft.com/office/drawing/2014/main" id="{F2794466-1E67-B02A-E6BE-F852DBA6EB75}"/>
              </a:ext>
            </a:extLst>
          </p:cNvPr>
          <p:cNvSpPr txBox="1"/>
          <p:nvPr/>
        </p:nvSpPr>
        <p:spPr>
          <a:xfrm>
            <a:off x="2975937" y="5276502"/>
            <a:ext cx="3329519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*CURVE TRA UN BRODETTO E UNA BOUILLABAISSE </a:t>
            </a: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F8454B19-9E06-04C0-9B9E-85F8CA6B4D6B}"/>
              </a:ext>
            </a:extLst>
          </p:cNvPr>
          <p:cNvSpPr txBox="1"/>
          <p:nvPr/>
        </p:nvSpPr>
        <p:spPr>
          <a:xfrm>
            <a:off x="2975936" y="5929062"/>
            <a:ext cx="3397520" cy="3205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*CONIGLIO GRIGIO DI CARMAGNOLA ALLA CACCIATORA</a:t>
            </a:r>
            <a:endParaRPr lang="it-IT" sz="1000" dirty="0">
              <a:latin typeface="D-DIN" panose="020B0504030202030204" pitchFamily="34" charset="77"/>
            </a:endParaRPr>
          </a:p>
          <a:p>
            <a:r>
              <a:rPr lang="it-IT" sz="1000" i="1" dirty="0">
                <a:latin typeface="D-DIN" panose="020B0504030202030204" pitchFamily="34" charset="77"/>
              </a:rPr>
              <a:t>  Peperoni arrosto e </a:t>
            </a:r>
            <a:r>
              <a:rPr lang="it-IT" sz="1000" i="1" dirty="0" err="1">
                <a:latin typeface="D-DIN" panose="020B0504030202030204" pitchFamily="34" charset="77"/>
              </a:rPr>
              <a:t>tapenade</a:t>
            </a:r>
            <a:r>
              <a:rPr lang="it-IT" sz="1000" i="1" dirty="0">
                <a:latin typeface="D-DIN" panose="020B0504030202030204" pitchFamily="34" charset="77"/>
              </a:rPr>
              <a:t> di olive</a:t>
            </a:r>
            <a:endParaRPr lang="it-IT" sz="1000" i="1" dirty="0">
              <a:effectLst/>
              <a:latin typeface="D-DIN" panose="020B0504030202030204" pitchFamily="34" charset="77"/>
            </a:endParaRPr>
          </a:p>
        </p:txBody>
      </p:sp>
      <p:sp>
        <p:nvSpPr>
          <p:cNvPr id="35" name="object 2">
            <a:extLst>
              <a:ext uri="{FF2B5EF4-FFF2-40B4-BE49-F238E27FC236}">
                <a16:creationId xmlns:a16="http://schemas.microsoft.com/office/drawing/2014/main" id="{4BDCBB12-CBB2-7B33-217D-0BED299D83FC}"/>
              </a:ext>
            </a:extLst>
          </p:cNvPr>
          <p:cNvSpPr txBox="1"/>
          <p:nvPr/>
        </p:nvSpPr>
        <p:spPr>
          <a:xfrm>
            <a:off x="2975936" y="6591110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</a:t>
            </a:r>
            <a:r>
              <a:rPr lang="it-IT" sz="1000" dirty="0">
                <a:latin typeface="D-DIN" panose="020B0504030202030204" pitchFamily="34" charset="77"/>
              </a:rPr>
              <a:t>ZUPPA INGLESE ‘‘GUARINI’’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36" name="object 2">
            <a:extLst>
              <a:ext uri="{FF2B5EF4-FFF2-40B4-BE49-F238E27FC236}">
                <a16:creationId xmlns:a16="http://schemas.microsoft.com/office/drawing/2014/main" id="{29803533-113F-4B4F-4A89-2B4F51FD189E}"/>
              </a:ext>
            </a:extLst>
          </p:cNvPr>
          <p:cNvSpPr txBox="1"/>
          <p:nvPr/>
        </p:nvSpPr>
        <p:spPr>
          <a:xfrm>
            <a:off x="881129" y="6446200"/>
            <a:ext cx="351633" cy="228263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400" i="1" dirty="0">
                <a:effectLst/>
                <a:latin typeface="D-DIN" panose="020B0504030202030204" pitchFamily="34" charset="77"/>
              </a:rPr>
              <a:t>75</a:t>
            </a:r>
            <a:r>
              <a:rPr lang="it-IT" sz="1200" i="1" dirty="0">
                <a:effectLst/>
                <a:latin typeface="D-DIN" panose="020B0504030202030204" pitchFamily="34" charset="77"/>
              </a:rPr>
              <a:t> </a:t>
            </a:r>
            <a:endParaRPr lang="it-IT" sz="12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38" name="object 2">
            <a:extLst>
              <a:ext uri="{FF2B5EF4-FFF2-40B4-BE49-F238E27FC236}">
                <a16:creationId xmlns:a16="http://schemas.microsoft.com/office/drawing/2014/main" id="{A9F61883-8F0F-F598-522F-850000EB1430}"/>
              </a:ext>
            </a:extLst>
          </p:cNvPr>
          <p:cNvSpPr txBox="1"/>
          <p:nvPr/>
        </p:nvSpPr>
        <p:spPr>
          <a:xfrm>
            <a:off x="881129" y="6850760"/>
            <a:ext cx="1453728" cy="289818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900" i="1" dirty="0">
                <a:effectLst/>
                <a:latin typeface="D-DIN" panose="020B0504030202030204" pitchFamily="34" charset="77"/>
              </a:rPr>
              <a:t>Il menù si intende per tutti i commensali del tavolo</a:t>
            </a:r>
            <a:endParaRPr lang="it-IT" sz="900" dirty="0">
              <a:effectLst/>
              <a:latin typeface="D-DIN" panose="020B0504030202030204" pitchFamily="34" charset="77"/>
            </a:endParaRPr>
          </a:p>
        </p:txBody>
      </p:sp>
      <p:cxnSp>
        <p:nvCxnSpPr>
          <p:cNvPr id="47" name="Connettore 1 46">
            <a:extLst>
              <a:ext uri="{FF2B5EF4-FFF2-40B4-BE49-F238E27FC236}">
                <a16:creationId xmlns:a16="http://schemas.microsoft.com/office/drawing/2014/main" id="{064C7A76-FB99-AF38-9CBB-5315FE3820CA}"/>
              </a:ext>
            </a:extLst>
          </p:cNvPr>
          <p:cNvCxnSpPr>
            <a:cxnSpLocks/>
          </p:cNvCxnSpPr>
          <p:nvPr/>
        </p:nvCxnSpPr>
        <p:spPr>
          <a:xfrm>
            <a:off x="2854737" y="3057288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nettore 1 47">
            <a:extLst>
              <a:ext uri="{FF2B5EF4-FFF2-40B4-BE49-F238E27FC236}">
                <a16:creationId xmlns:a16="http://schemas.microsoft.com/office/drawing/2014/main" id="{1B17C83B-3F02-1B5F-D5CF-EEB556FF3878}"/>
              </a:ext>
            </a:extLst>
          </p:cNvPr>
          <p:cNvCxnSpPr>
            <a:cxnSpLocks/>
          </p:cNvCxnSpPr>
          <p:nvPr/>
        </p:nvCxnSpPr>
        <p:spPr>
          <a:xfrm>
            <a:off x="2854737" y="3320813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ttore 1 48">
            <a:extLst>
              <a:ext uri="{FF2B5EF4-FFF2-40B4-BE49-F238E27FC236}">
                <a16:creationId xmlns:a16="http://schemas.microsoft.com/office/drawing/2014/main" id="{C385111C-FC6B-2A27-1077-A816EF659F73}"/>
              </a:ext>
            </a:extLst>
          </p:cNvPr>
          <p:cNvCxnSpPr>
            <a:cxnSpLocks/>
          </p:cNvCxnSpPr>
          <p:nvPr/>
        </p:nvCxnSpPr>
        <p:spPr>
          <a:xfrm>
            <a:off x="2854737" y="3587513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nettore 1 49">
            <a:extLst>
              <a:ext uri="{FF2B5EF4-FFF2-40B4-BE49-F238E27FC236}">
                <a16:creationId xmlns:a16="http://schemas.microsoft.com/office/drawing/2014/main" id="{53F17866-6004-976D-A3C8-5BC651C0539D}"/>
              </a:ext>
            </a:extLst>
          </p:cNvPr>
          <p:cNvCxnSpPr>
            <a:cxnSpLocks/>
          </p:cNvCxnSpPr>
          <p:nvPr/>
        </p:nvCxnSpPr>
        <p:spPr>
          <a:xfrm>
            <a:off x="2854737" y="3851038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ttore 1 50">
            <a:extLst>
              <a:ext uri="{FF2B5EF4-FFF2-40B4-BE49-F238E27FC236}">
                <a16:creationId xmlns:a16="http://schemas.microsoft.com/office/drawing/2014/main" id="{230B8B03-40BC-76A0-C8A1-573300212EBA}"/>
              </a:ext>
            </a:extLst>
          </p:cNvPr>
          <p:cNvCxnSpPr>
            <a:cxnSpLocks/>
          </p:cNvCxnSpPr>
          <p:nvPr/>
        </p:nvCxnSpPr>
        <p:spPr>
          <a:xfrm>
            <a:off x="2854737" y="4360401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Connettore 1 51">
            <a:extLst>
              <a:ext uri="{FF2B5EF4-FFF2-40B4-BE49-F238E27FC236}">
                <a16:creationId xmlns:a16="http://schemas.microsoft.com/office/drawing/2014/main" id="{1D3261C1-CE9B-22D5-7BA3-B631B04EA418}"/>
              </a:ext>
            </a:extLst>
          </p:cNvPr>
          <p:cNvCxnSpPr>
            <a:cxnSpLocks/>
          </p:cNvCxnSpPr>
          <p:nvPr/>
        </p:nvCxnSpPr>
        <p:spPr>
          <a:xfrm>
            <a:off x="2854737" y="4623926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Connettore 1 53">
            <a:extLst>
              <a:ext uri="{FF2B5EF4-FFF2-40B4-BE49-F238E27FC236}">
                <a16:creationId xmlns:a16="http://schemas.microsoft.com/office/drawing/2014/main" id="{CC272194-8800-B903-1D1F-D72119C6EF0B}"/>
              </a:ext>
            </a:extLst>
          </p:cNvPr>
          <p:cNvCxnSpPr>
            <a:cxnSpLocks/>
          </p:cNvCxnSpPr>
          <p:nvPr/>
        </p:nvCxnSpPr>
        <p:spPr>
          <a:xfrm>
            <a:off x="2854737" y="5291705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nettore 1 54">
            <a:extLst>
              <a:ext uri="{FF2B5EF4-FFF2-40B4-BE49-F238E27FC236}">
                <a16:creationId xmlns:a16="http://schemas.microsoft.com/office/drawing/2014/main" id="{A4C8E27C-88C2-9040-C4E1-67DC54EB87F3}"/>
              </a:ext>
            </a:extLst>
          </p:cNvPr>
          <p:cNvCxnSpPr>
            <a:cxnSpLocks/>
          </p:cNvCxnSpPr>
          <p:nvPr/>
        </p:nvCxnSpPr>
        <p:spPr>
          <a:xfrm>
            <a:off x="2854737" y="5974330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object 2">
            <a:extLst>
              <a:ext uri="{FF2B5EF4-FFF2-40B4-BE49-F238E27FC236}">
                <a16:creationId xmlns:a16="http://schemas.microsoft.com/office/drawing/2014/main" id="{7342E3AC-4377-51F8-F7E4-514BF375D5AB}"/>
              </a:ext>
            </a:extLst>
          </p:cNvPr>
          <p:cNvSpPr txBox="1"/>
          <p:nvPr/>
        </p:nvSpPr>
        <p:spPr>
          <a:xfrm>
            <a:off x="8531627" y="9700095"/>
            <a:ext cx="5492328" cy="228263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pPr algn="just"/>
            <a:r>
              <a:rPr lang="it-IT" sz="700">
                <a:effectLst/>
                <a:latin typeface="D-DIN" panose="020B0504030202030204" pitchFamily="34" charset="77"/>
              </a:rPr>
              <a:t>ALLERGENI: </a:t>
            </a:r>
            <a:r>
              <a:rPr lang="it-IT" sz="700" i="1">
                <a:effectLst/>
                <a:latin typeface="D-DIN" panose="020B0504030202030204" pitchFamily="34" charset="77"/>
              </a:rPr>
              <a:t>per qualsiasi informazione sulla presenza di sostanze che possono provocare allergie ed intolleranze è possibile consultare l’apposita documentazione che verrà fornita, a richiesta, dal personale in servizio.</a:t>
            </a:r>
            <a:endParaRPr lang="it-IT" sz="700">
              <a:effectLst/>
              <a:latin typeface="D-DIN" panose="020B0504030202030204" pitchFamily="34" charset="77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F3017DB6-6E4C-D26A-4EAF-99CF7FA7D401}"/>
              </a:ext>
            </a:extLst>
          </p:cNvPr>
          <p:cNvSpPr txBox="1"/>
          <p:nvPr/>
        </p:nvSpPr>
        <p:spPr>
          <a:xfrm>
            <a:off x="8531627" y="9463947"/>
            <a:ext cx="5492328" cy="228263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pPr algn="just"/>
            <a:r>
              <a:rPr lang="it-IT" sz="700">
                <a:effectLst/>
                <a:latin typeface="D-DIN" panose="020B0504030202030204" pitchFamily="34" charset="77"/>
              </a:rPr>
              <a:t>*SURGELATI: </a:t>
            </a:r>
            <a:r>
              <a:rPr lang="it-IT" sz="700" i="1">
                <a:effectLst/>
                <a:latin typeface="D-DIN" panose="020B0504030202030204" pitchFamily="34" charset="77"/>
              </a:rPr>
              <a:t>alcune materie prime sono lavorate e successivamente congelate in loco secondo le procedure d’autocontrollo. </a:t>
            </a:r>
            <a:endParaRPr lang="it-IT" sz="700">
              <a:effectLst/>
              <a:latin typeface="D-DIN" panose="020B0504030202030204" pitchFamily="34" charset="77"/>
            </a:endParaRPr>
          </a:p>
          <a:p>
            <a:pPr algn="just"/>
            <a:r>
              <a:rPr lang="it-IT" sz="700" i="1">
                <a:effectLst/>
                <a:latin typeface="D-DIN" panose="020B0504030202030204" pitchFamily="34" charset="77"/>
              </a:rPr>
              <a:t>Per maggiori informazioni rivolgersi al personale di sala.</a:t>
            </a:r>
            <a:endParaRPr lang="it-IT" sz="700">
              <a:effectLst/>
              <a:latin typeface="D-DIN" panose="020B0504030202030204" pitchFamily="34" charset="77"/>
            </a:endParaRPr>
          </a:p>
        </p:txBody>
      </p:sp>
      <p:cxnSp>
        <p:nvCxnSpPr>
          <p:cNvPr id="4" name="Connettore 1 49">
            <a:extLst>
              <a:ext uri="{FF2B5EF4-FFF2-40B4-BE49-F238E27FC236}">
                <a16:creationId xmlns:a16="http://schemas.microsoft.com/office/drawing/2014/main" id="{87F53FE5-7968-A7DF-3B42-95C22F0D16D2}"/>
              </a:ext>
            </a:extLst>
          </p:cNvPr>
          <p:cNvCxnSpPr>
            <a:cxnSpLocks/>
          </p:cNvCxnSpPr>
          <p:nvPr/>
        </p:nvCxnSpPr>
        <p:spPr>
          <a:xfrm>
            <a:off x="2854737" y="4105038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09E53F5-17F8-30BE-F57B-627ED309170E}"/>
              </a:ext>
            </a:extLst>
          </p:cNvPr>
          <p:cNvSpPr txBox="1"/>
          <p:nvPr/>
        </p:nvSpPr>
        <p:spPr>
          <a:xfrm>
            <a:off x="2894700" y="3271839"/>
            <a:ext cx="16764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>
                <a:latin typeface="D-DIN" panose="020B0504030202030204" pitchFamily="34" charset="77"/>
              </a:rPr>
              <a:t>*TOMINO ELETTRICO</a:t>
            </a:r>
            <a:endParaRPr lang="it-IT" sz="1000">
              <a:effectLst/>
              <a:latin typeface="D-DIN" panose="020B0504030202030204" pitchFamily="34" charset="77"/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9FCEFB9-B636-2194-AE52-6AFC35746D1C}"/>
              </a:ext>
            </a:extLst>
          </p:cNvPr>
          <p:cNvSpPr txBox="1"/>
          <p:nvPr/>
        </p:nvSpPr>
        <p:spPr>
          <a:xfrm>
            <a:off x="2938902" y="6595559"/>
            <a:ext cx="39190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IT" sz="1000" dirty="0">
              <a:effectLst/>
              <a:latin typeface="D-DIN" panose="020B0504030202030204" pitchFamily="34" charset="77"/>
            </a:endParaRPr>
          </a:p>
          <a:p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3996B29-3CD2-713D-2E7B-1ED1166A0516}"/>
              </a:ext>
            </a:extLst>
          </p:cNvPr>
          <p:cNvSpPr txBox="1"/>
          <p:nvPr/>
        </p:nvSpPr>
        <p:spPr>
          <a:xfrm>
            <a:off x="2894700" y="6967722"/>
            <a:ext cx="13716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>
                <a:latin typeface="D-DIN" panose="020B0504030202030204" pitchFamily="34" charset="77"/>
              </a:rPr>
              <a:t>*GELATO ALL’ANICE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FB63705-8092-E1F6-C27C-A953E7B19B0D}"/>
              </a:ext>
            </a:extLst>
          </p:cNvPr>
          <p:cNvSpPr txBox="1"/>
          <p:nvPr/>
        </p:nvSpPr>
        <p:spPr>
          <a:xfrm>
            <a:off x="6129692" y="947084"/>
            <a:ext cx="7560858" cy="369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5">
              <a:spcBef>
                <a:spcPts val="100"/>
              </a:spcBef>
            </a:pPr>
            <a:r>
              <a:rPr lang="it-IT" sz="1799" b="1" u="sng" spc="-10" dirty="0">
                <a:latin typeface="D-DIN-Bold"/>
                <a:cs typeface="D-DIN-Bold"/>
              </a:rPr>
              <a:t> </a:t>
            </a:r>
            <a:endParaRPr lang="it-IT" sz="1799" u="sng" dirty="0">
              <a:latin typeface="D-DIN-Bold"/>
              <a:cs typeface="D-DIN-Bold"/>
            </a:endParaRPr>
          </a:p>
        </p:txBody>
      </p:sp>
      <p:pic>
        <p:nvPicPr>
          <p:cNvPr id="16" name="Immagine 15" descr="Immagine che contiene testo, Carattere, schermata, bianco&#10;&#10;Descrizione generata automaticamente">
            <a:extLst>
              <a:ext uri="{FF2B5EF4-FFF2-40B4-BE49-F238E27FC236}">
                <a16:creationId xmlns:a16="http://schemas.microsoft.com/office/drawing/2014/main" id="{0C3AF8C2-060B-9FF3-D107-08C9408E50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019" y="7090833"/>
            <a:ext cx="3433314" cy="1390005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31B7A35-67F1-5247-6645-E6718116D338}"/>
              </a:ext>
            </a:extLst>
          </p:cNvPr>
          <p:cNvSpPr txBox="1"/>
          <p:nvPr/>
        </p:nvSpPr>
        <p:spPr>
          <a:xfrm>
            <a:off x="2938902" y="6724713"/>
            <a:ext cx="75628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i="1">
                <a:latin typeface="D-DIN" panose="020B0504030202030204" pitchFamily="34" charset="77"/>
              </a:rPr>
              <a:t>Zuppa inglese con l’Alchermes della casa</a:t>
            </a:r>
            <a:endParaRPr lang="it-IT" sz="1000">
              <a:effectLst/>
              <a:latin typeface="D-DIN" panose="020B0504030202030204" pitchFamily="34" charset="77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D8137859-FA49-E9E6-9448-D874D24492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4489" y="6618706"/>
            <a:ext cx="18290" cy="134124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EE626C05-94B8-A85F-84D9-4DBE4774E5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4489" y="7017768"/>
            <a:ext cx="18290" cy="134124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6DC70524-BA25-310B-4D07-DE941E298D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045" y="376488"/>
            <a:ext cx="939800" cy="93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306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2">
            <a:extLst>
              <a:ext uri="{FF2B5EF4-FFF2-40B4-BE49-F238E27FC236}">
                <a16:creationId xmlns:a16="http://schemas.microsoft.com/office/drawing/2014/main" id="{8094719E-04CF-41E6-01F5-4FF00E20F5CE}"/>
              </a:ext>
            </a:extLst>
          </p:cNvPr>
          <p:cNvSpPr txBox="1"/>
          <p:nvPr/>
        </p:nvSpPr>
        <p:spPr>
          <a:xfrm>
            <a:off x="10130840" y="911841"/>
            <a:ext cx="1409377" cy="289690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>
              <a:spcBef>
                <a:spcPts val="100"/>
              </a:spcBef>
            </a:pPr>
            <a:r>
              <a:rPr lang="it-IT" sz="1799" b="1" spc="-10" dirty="0">
                <a:latin typeface="D-DIN-Bold"/>
                <a:cs typeface="D-DIN-Bold"/>
              </a:rPr>
              <a:t>ALLA CARTA</a:t>
            </a:r>
            <a:endParaRPr lang="it-IT" sz="1799" dirty="0">
              <a:latin typeface="D-DIN-Bold"/>
              <a:cs typeface="D-DIN-Bold"/>
            </a:endParaRPr>
          </a:p>
        </p:txBody>
      </p:sp>
      <p:sp>
        <p:nvSpPr>
          <p:cNvPr id="47" name="object 2">
            <a:extLst>
              <a:ext uri="{FF2B5EF4-FFF2-40B4-BE49-F238E27FC236}">
                <a16:creationId xmlns:a16="http://schemas.microsoft.com/office/drawing/2014/main" id="{853E8130-9AA7-DCE8-50CD-6F4757D83C0E}"/>
              </a:ext>
            </a:extLst>
          </p:cNvPr>
          <p:cNvSpPr txBox="1"/>
          <p:nvPr/>
        </p:nvSpPr>
        <p:spPr>
          <a:xfrm>
            <a:off x="10127860" y="1428194"/>
            <a:ext cx="2638954" cy="320596"/>
          </a:xfrm>
          <a:prstGeom prst="rect">
            <a:avLst/>
          </a:prstGeom>
        </p:spPr>
        <p:txBody>
          <a:bodyPr vert="horz" wrap="square" lIns="0" tIns="12695" rIns="0" bIns="0" rtlCol="0">
            <a:spAutoFit/>
          </a:bodyPr>
          <a:lstStyle/>
          <a:p>
            <a:pPr marL="12695">
              <a:spcBef>
                <a:spcPts val="100"/>
              </a:spcBef>
            </a:pPr>
            <a:r>
              <a:rPr lang="it-IT" sz="2000" b="1" i="1" spc="-10" dirty="0">
                <a:latin typeface="D-DIN-Bold"/>
                <a:cs typeface="D-DIN-Bold"/>
              </a:rPr>
              <a:t>CAROSELLO</a:t>
            </a:r>
            <a:r>
              <a:rPr lang="it-IT" sz="1799" b="1" i="1" spc="-10" dirty="0">
                <a:latin typeface="D-DIN-Bold"/>
                <a:cs typeface="D-DIN-Bold"/>
              </a:rPr>
              <a:t> </a:t>
            </a:r>
            <a:endParaRPr lang="it-IT" sz="1799" i="1" dirty="0">
              <a:latin typeface="D-DIN-Bold"/>
              <a:cs typeface="D-DIN-Bold"/>
            </a:endParaRPr>
          </a:p>
        </p:txBody>
      </p:sp>
      <p:sp>
        <p:nvSpPr>
          <p:cNvPr id="91" name="object 2">
            <a:extLst>
              <a:ext uri="{FF2B5EF4-FFF2-40B4-BE49-F238E27FC236}">
                <a16:creationId xmlns:a16="http://schemas.microsoft.com/office/drawing/2014/main" id="{DCF93F77-D877-FF84-80EB-2226B1F522FA}"/>
              </a:ext>
            </a:extLst>
          </p:cNvPr>
          <p:cNvSpPr txBox="1"/>
          <p:nvPr/>
        </p:nvSpPr>
        <p:spPr>
          <a:xfrm>
            <a:off x="10130840" y="2387227"/>
            <a:ext cx="2915862" cy="3205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>
                <a:effectLst/>
                <a:latin typeface="D-DIN" panose="020B0504030202030204" pitchFamily="34" charset="77"/>
              </a:rPr>
              <a:t>Sette sketch di antipasti misti con proposte di terra, di pescato e di carne.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93" name="object 2">
            <a:extLst>
              <a:ext uri="{FF2B5EF4-FFF2-40B4-BE49-F238E27FC236}">
                <a16:creationId xmlns:a16="http://schemas.microsoft.com/office/drawing/2014/main" id="{58628223-EE00-6DF0-5A74-821F0F707FB7}"/>
              </a:ext>
            </a:extLst>
          </p:cNvPr>
          <p:cNvSpPr txBox="1"/>
          <p:nvPr/>
        </p:nvSpPr>
        <p:spPr>
          <a:xfrm>
            <a:off x="10127860" y="1821552"/>
            <a:ext cx="3666161" cy="335984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pPr algn="just"/>
            <a:r>
              <a:rPr lang="it-IT" sz="1050" i="1" dirty="0">
                <a:effectLst/>
                <a:latin typeface="D-DIN" panose="020B0504030202030204" pitchFamily="34" charset="77"/>
              </a:rPr>
              <a:t>Il carosello è un movimento di festose pietanze che apparecchia </a:t>
            </a:r>
          </a:p>
          <a:p>
            <a:pPr algn="just"/>
            <a:r>
              <a:rPr lang="it-IT" sz="1050" i="1" dirty="0">
                <a:effectLst/>
                <a:latin typeface="D-DIN" panose="020B0504030202030204" pitchFamily="34" charset="77"/>
              </a:rPr>
              <a:t>la tavola con antipasti di varia natura e predispone alla convivialità</a:t>
            </a:r>
            <a:r>
              <a:rPr lang="it-IT" sz="1000" dirty="0">
                <a:effectLst/>
                <a:latin typeface="D-DIN" panose="020B0504030202030204" pitchFamily="34" charset="77"/>
              </a:rPr>
              <a:t>.</a:t>
            </a:r>
          </a:p>
        </p:txBody>
      </p:sp>
      <p:sp>
        <p:nvSpPr>
          <p:cNvPr id="100" name="object 2">
            <a:extLst>
              <a:ext uri="{FF2B5EF4-FFF2-40B4-BE49-F238E27FC236}">
                <a16:creationId xmlns:a16="http://schemas.microsoft.com/office/drawing/2014/main" id="{6CECF4E9-9ADE-2A92-6E83-20748D963136}"/>
              </a:ext>
            </a:extLst>
          </p:cNvPr>
          <p:cNvSpPr txBox="1"/>
          <p:nvPr/>
        </p:nvSpPr>
        <p:spPr>
          <a:xfrm>
            <a:off x="8301250" y="4104968"/>
            <a:ext cx="392469" cy="197485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200" i="1" dirty="0">
                <a:effectLst/>
                <a:latin typeface="D-DIN" panose="020B0504030202030204" pitchFamily="34" charset="77"/>
              </a:rPr>
              <a:t>28 </a:t>
            </a:r>
            <a:endParaRPr lang="it-IT" sz="12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01" name="object 2">
            <a:extLst>
              <a:ext uri="{FF2B5EF4-FFF2-40B4-BE49-F238E27FC236}">
                <a16:creationId xmlns:a16="http://schemas.microsoft.com/office/drawing/2014/main" id="{33CB6015-0C62-7914-E59B-6B49D1333FB0}"/>
              </a:ext>
            </a:extLst>
          </p:cNvPr>
          <p:cNvSpPr txBox="1"/>
          <p:nvPr/>
        </p:nvSpPr>
        <p:spPr>
          <a:xfrm>
            <a:off x="8274225" y="4381668"/>
            <a:ext cx="1453728" cy="289818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900" i="1" dirty="0">
                <a:effectLst/>
                <a:latin typeface="D-DIN" panose="020B0504030202030204" pitchFamily="34" charset="77"/>
              </a:rPr>
              <a:t>Il carosello si intende per tutti i commensali del tavolo</a:t>
            </a:r>
            <a:endParaRPr lang="it-IT" sz="9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29" name="object 2">
            <a:extLst>
              <a:ext uri="{FF2B5EF4-FFF2-40B4-BE49-F238E27FC236}">
                <a16:creationId xmlns:a16="http://schemas.microsoft.com/office/drawing/2014/main" id="{69DD5F72-1B8D-23A7-D35B-70CC912DE5C2}"/>
              </a:ext>
            </a:extLst>
          </p:cNvPr>
          <p:cNvSpPr txBox="1"/>
          <p:nvPr/>
        </p:nvSpPr>
        <p:spPr>
          <a:xfrm>
            <a:off x="10252041" y="2940483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>
                <a:effectLst/>
                <a:latin typeface="D-DIN" panose="020B0504030202030204" pitchFamily="34" charset="77"/>
              </a:rPr>
              <a:t>*INSALATA RUSSA COME UNA CASSATA DI CORRADO ASSENZA</a:t>
            </a:r>
          </a:p>
        </p:txBody>
      </p:sp>
      <p:sp>
        <p:nvSpPr>
          <p:cNvPr id="130" name="object 2">
            <a:extLst>
              <a:ext uri="{FF2B5EF4-FFF2-40B4-BE49-F238E27FC236}">
                <a16:creationId xmlns:a16="http://schemas.microsoft.com/office/drawing/2014/main" id="{C94C070F-E4FB-7B70-E33F-20532556B175}"/>
              </a:ext>
            </a:extLst>
          </p:cNvPr>
          <p:cNvSpPr txBox="1"/>
          <p:nvPr/>
        </p:nvSpPr>
        <p:spPr>
          <a:xfrm>
            <a:off x="10248119" y="3479520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>
                <a:effectLst/>
                <a:latin typeface="D-DIN" panose="020B0504030202030204" pitchFamily="34" charset="77"/>
              </a:rPr>
              <a:t>*GALANTINA IN CROSTA E BAGNETTO VERDE</a:t>
            </a:r>
          </a:p>
        </p:txBody>
      </p:sp>
      <p:sp>
        <p:nvSpPr>
          <p:cNvPr id="131" name="object 2">
            <a:extLst>
              <a:ext uri="{FF2B5EF4-FFF2-40B4-BE49-F238E27FC236}">
                <a16:creationId xmlns:a16="http://schemas.microsoft.com/office/drawing/2014/main" id="{596A1FFB-A191-C232-ADDB-86E431FCDDFD}"/>
              </a:ext>
            </a:extLst>
          </p:cNvPr>
          <p:cNvSpPr txBox="1"/>
          <p:nvPr/>
        </p:nvSpPr>
        <p:spPr>
          <a:xfrm>
            <a:off x="10248119" y="3740565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>
                <a:latin typeface="D-DIN" panose="020B0504030202030204" pitchFamily="34" charset="77"/>
              </a:rPr>
              <a:t>*ACCIUGA E PEPERONI</a:t>
            </a:r>
            <a:endParaRPr lang="it-IT" sz="1000">
              <a:effectLst/>
              <a:latin typeface="D-DIN" panose="020B0504030202030204" pitchFamily="34" charset="77"/>
            </a:endParaRPr>
          </a:p>
        </p:txBody>
      </p:sp>
      <p:sp>
        <p:nvSpPr>
          <p:cNvPr id="132" name="object 2">
            <a:extLst>
              <a:ext uri="{FF2B5EF4-FFF2-40B4-BE49-F238E27FC236}">
                <a16:creationId xmlns:a16="http://schemas.microsoft.com/office/drawing/2014/main" id="{C5D83C9D-5588-F8EA-D91C-18A256AE8E12}"/>
              </a:ext>
            </a:extLst>
          </p:cNvPr>
          <p:cNvSpPr txBox="1"/>
          <p:nvPr/>
        </p:nvSpPr>
        <p:spPr>
          <a:xfrm>
            <a:off x="10248119" y="4526577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</a:t>
            </a:r>
            <a:r>
              <a:rPr lang="it-IT" sz="1000" dirty="0">
                <a:latin typeface="D-DIN" panose="020B0504030202030204" pitchFamily="34" charset="77"/>
              </a:rPr>
              <a:t>SPIEDINO DI LINGUA AL VERDE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33" name="object 2">
            <a:extLst>
              <a:ext uri="{FF2B5EF4-FFF2-40B4-BE49-F238E27FC236}">
                <a16:creationId xmlns:a16="http://schemas.microsoft.com/office/drawing/2014/main" id="{8BDA1A8E-2E1A-ABD8-E3E5-CF05AB134690}"/>
              </a:ext>
            </a:extLst>
          </p:cNvPr>
          <p:cNvSpPr txBox="1"/>
          <p:nvPr/>
        </p:nvSpPr>
        <p:spPr>
          <a:xfrm>
            <a:off x="10188541" y="3206902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>
                <a:effectLst/>
                <a:latin typeface="D-DIN" panose="020B0504030202030204" pitchFamily="34" charset="77"/>
              </a:rPr>
              <a:t>  *TOMINO ELETTRICO</a:t>
            </a:r>
          </a:p>
        </p:txBody>
      </p:sp>
      <p:sp>
        <p:nvSpPr>
          <p:cNvPr id="134" name="object 2">
            <a:extLst>
              <a:ext uri="{FF2B5EF4-FFF2-40B4-BE49-F238E27FC236}">
                <a16:creationId xmlns:a16="http://schemas.microsoft.com/office/drawing/2014/main" id="{E8A70C6F-F406-B10D-76F7-F1A62C41D8ED}"/>
              </a:ext>
            </a:extLst>
          </p:cNvPr>
          <p:cNvSpPr txBox="1"/>
          <p:nvPr/>
        </p:nvSpPr>
        <p:spPr>
          <a:xfrm>
            <a:off x="10248119" y="3995111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>
                <a:effectLst/>
                <a:latin typeface="D-DIN" panose="020B0504030202030204" pitchFamily="34" charset="77"/>
              </a:rPr>
              <a:t>*COZZA TIEPIDA E PISELLI</a:t>
            </a:r>
          </a:p>
        </p:txBody>
      </p:sp>
      <p:cxnSp>
        <p:nvCxnSpPr>
          <p:cNvPr id="135" name="Connettore 1 134">
            <a:extLst>
              <a:ext uri="{FF2B5EF4-FFF2-40B4-BE49-F238E27FC236}">
                <a16:creationId xmlns:a16="http://schemas.microsoft.com/office/drawing/2014/main" id="{62B9E497-3D38-B10A-5EA5-91F9210D1036}"/>
              </a:ext>
            </a:extLst>
          </p:cNvPr>
          <p:cNvCxnSpPr>
            <a:cxnSpLocks/>
          </p:cNvCxnSpPr>
          <p:nvPr/>
        </p:nvCxnSpPr>
        <p:spPr>
          <a:xfrm>
            <a:off x="10130841" y="2972348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Connettore 1 135">
            <a:extLst>
              <a:ext uri="{FF2B5EF4-FFF2-40B4-BE49-F238E27FC236}">
                <a16:creationId xmlns:a16="http://schemas.microsoft.com/office/drawing/2014/main" id="{DEA019C7-D128-6603-87A7-9C57B07FC171}"/>
              </a:ext>
            </a:extLst>
          </p:cNvPr>
          <p:cNvCxnSpPr>
            <a:cxnSpLocks/>
          </p:cNvCxnSpPr>
          <p:nvPr/>
        </p:nvCxnSpPr>
        <p:spPr>
          <a:xfrm>
            <a:off x="10130841" y="3235873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Connettore 1 136">
            <a:extLst>
              <a:ext uri="{FF2B5EF4-FFF2-40B4-BE49-F238E27FC236}">
                <a16:creationId xmlns:a16="http://schemas.microsoft.com/office/drawing/2014/main" id="{8FF39DDE-83E7-7B03-DE3C-A02904CAB8FD}"/>
              </a:ext>
            </a:extLst>
          </p:cNvPr>
          <p:cNvCxnSpPr>
            <a:cxnSpLocks/>
          </p:cNvCxnSpPr>
          <p:nvPr/>
        </p:nvCxnSpPr>
        <p:spPr>
          <a:xfrm>
            <a:off x="10130841" y="3502573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Connettore 1 137">
            <a:extLst>
              <a:ext uri="{FF2B5EF4-FFF2-40B4-BE49-F238E27FC236}">
                <a16:creationId xmlns:a16="http://schemas.microsoft.com/office/drawing/2014/main" id="{58976202-5529-6917-82B5-3FE25CE91255}"/>
              </a:ext>
            </a:extLst>
          </p:cNvPr>
          <p:cNvCxnSpPr>
            <a:cxnSpLocks/>
          </p:cNvCxnSpPr>
          <p:nvPr/>
        </p:nvCxnSpPr>
        <p:spPr>
          <a:xfrm>
            <a:off x="10130841" y="3766098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Connettore 1 138">
            <a:extLst>
              <a:ext uri="{FF2B5EF4-FFF2-40B4-BE49-F238E27FC236}">
                <a16:creationId xmlns:a16="http://schemas.microsoft.com/office/drawing/2014/main" id="{414966C1-571F-AD0B-A150-253625E59107}"/>
              </a:ext>
            </a:extLst>
          </p:cNvPr>
          <p:cNvCxnSpPr>
            <a:cxnSpLocks/>
          </p:cNvCxnSpPr>
          <p:nvPr/>
        </p:nvCxnSpPr>
        <p:spPr>
          <a:xfrm>
            <a:off x="10130841" y="4035973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0" name="Connettore 1 139">
            <a:extLst>
              <a:ext uri="{FF2B5EF4-FFF2-40B4-BE49-F238E27FC236}">
                <a16:creationId xmlns:a16="http://schemas.microsoft.com/office/drawing/2014/main" id="{BCA2CA20-19C3-F304-93EE-B05544F7616E}"/>
              </a:ext>
            </a:extLst>
          </p:cNvPr>
          <p:cNvCxnSpPr>
            <a:cxnSpLocks/>
          </p:cNvCxnSpPr>
          <p:nvPr/>
        </p:nvCxnSpPr>
        <p:spPr>
          <a:xfrm>
            <a:off x="10130841" y="4299498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" name="object 2">
            <a:extLst>
              <a:ext uri="{FF2B5EF4-FFF2-40B4-BE49-F238E27FC236}">
                <a16:creationId xmlns:a16="http://schemas.microsoft.com/office/drawing/2014/main" id="{C82F4BEF-E1B3-0E16-EC47-0F57A4E3D636}"/>
              </a:ext>
            </a:extLst>
          </p:cNvPr>
          <p:cNvSpPr txBox="1"/>
          <p:nvPr/>
        </p:nvSpPr>
        <p:spPr>
          <a:xfrm>
            <a:off x="10248119" y="4267663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>
                <a:latin typeface="D-DIN" panose="020B0504030202030204" pitchFamily="34" charset="77"/>
              </a:rPr>
              <a:t>*CIPOLLOTTO E NOCCIOLE</a:t>
            </a:r>
            <a:endParaRPr lang="it-IT" sz="1000">
              <a:effectLst/>
              <a:latin typeface="D-DIN" panose="020B0504030202030204" pitchFamily="34" charset="77"/>
            </a:endParaRPr>
          </a:p>
        </p:txBody>
      </p:sp>
      <p:cxnSp>
        <p:nvCxnSpPr>
          <p:cNvPr id="142" name="Connettore 1 141">
            <a:extLst>
              <a:ext uri="{FF2B5EF4-FFF2-40B4-BE49-F238E27FC236}">
                <a16:creationId xmlns:a16="http://schemas.microsoft.com/office/drawing/2014/main" id="{31A247E2-D072-0007-2760-9D8E667166B1}"/>
              </a:ext>
            </a:extLst>
          </p:cNvPr>
          <p:cNvCxnSpPr>
            <a:cxnSpLocks/>
          </p:cNvCxnSpPr>
          <p:nvPr/>
        </p:nvCxnSpPr>
        <p:spPr>
          <a:xfrm>
            <a:off x="10130841" y="4562545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8" name="object 2">
            <a:extLst>
              <a:ext uri="{FF2B5EF4-FFF2-40B4-BE49-F238E27FC236}">
                <a16:creationId xmlns:a16="http://schemas.microsoft.com/office/drawing/2014/main" id="{8A2E91E6-046C-5094-F1AB-E6371823DA48}"/>
              </a:ext>
            </a:extLst>
          </p:cNvPr>
          <p:cNvSpPr txBox="1"/>
          <p:nvPr/>
        </p:nvSpPr>
        <p:spPr>
          <a:xfrm>
            <a:off x="14196294" y="6088441"/>
            <a:ext cx="392469" cy="197485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200" i="1" dirty="0">
                <a:effectLst/>
                <a:latin typeface="D-DIN" panose="020B0504030202030204" pitchFamily="34" charset="77"/>
              </a:rPr>
              <a:t>16</a:t>
            </a:r>
            <a:endParaRPr lang="it-IT" sz="12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83" name="object 2">
            <a:extLst>
              <a:ext uri="{FF2B5EF4-FFF2-40B4-BE49-F238E27FC236}">
                <a16:creationId xmlns:a16="http://schemas.microsoft.com/office/drawing/2014/main" id="{DDA99569-FE5E-792C-D280-E3B6993F8DE5}"/>
              </a:ext>
            </a:extLst>
          </p:cNvPr>
          <p:cNvSpPr txBox="1"/>
          <p:nvPr/>
        </p:nvSpPr>
        <p:spPr>
          <a:xfrm>
            <a:off x="10262181" y="6088441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*INSALATA RUSSA </a:t>
            </a:r>
            <a:r>
              <a:rPr lang="it-IT" sz="1000" dirty="0">
                <a:latin typeface="D-DIN" panose="020B0504030202030204" pitchFamily="34" charset="77"/>
              </a:rPr>
              <a:t>COME UNA CASSATA…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cxnSp>
        <p:nvCxnSpPr>
          <p:cNvPr id="184" name="Connettore 1 183">
            <a:extLst>
              <a:ext uri="{FF2B5EF4-FFF2-40B4-BE49-F238E27FC236}">
                <a16:creationId xmlns:a16="http://schemas.microsoft.com/office/drawing/2014/main" id="{6C1E55C2-3126-9DAF-229C-DAD54FC2922F}"/>
              </a:ext>
            </a:extLst>
          </p:cNvPr>
          <p:cNvCxnSpPr>
            <a:cxnSpLocks/>
          </p:cNvCxnSpPr>
          <p:nvPr/>
        </p:nvCxnSpPr>
        <p:spPr>
          <a:xfrm>
            <a:off x="10140981" y="6120306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5" name="object 2">
            <a:extLst>
              <a:ext uri="{FF2B5EF4-FFF2-40B4-BE49-F238E27FC236}">
                <a16:creationId xmlns:a16="http://schemas.microsoft.com/office/drawing/2014/main" id="{D2618A4A-B8C9-D7AF-236B-01BFE8450DCF}"/>
              </a:ext>
            </a:extLst>
          </p:cNvPr>
          <p:cNvSpPr txBox="1"/>
          <p:nvPr/>
        </p:nvSpPr>
        <p:spPr>
          <a:xfrm>
            <a:off x="10353621" y="6277070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>
                <a:latin typeface="D-DIN" panose="020B0504030202030204" pitchFamily="34" charset="77"/>
              </a:rPr>
              <a:t>…di Corrado Assenza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98" name="object 2">
            <a:extLst>
              <a:ext uri="{FF2B5EF4-FFF2-40B4-BE49-F238E27FC236}">
                <a16:creationId xmlns:a16="http://schemas.microsoft.com/office/drawing/2014/main" id="{D22A44F3-D30D-2970-0FCB-9B9F4BDD4023}"/>
              </a:ext>
            </a:extLst>
          </p:cNvPr>
          <p:cNvSpPr txBox="1"/>
          <p:nvPr/>
        </p:nvSpPr>
        <p:spPr>
          <a:xfrm>
            <a:off x="9001089" y="6057663"/>
            <a:ext cx="937925" cy="228263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400" i="1" dirty="0">
                <a:effectLst/>
                <a:latin typeface="D-DIN" panose="020B0504030202030204" pitchFamily="34" charset="77"/>
              </a:rPr>
              <a:t>ANTIPASTI </a:t>
            </a:r>
          </a:p>
        </p:txBody>
      </p:sp>
      <p:sp>
        <p:nvSpPr>
          <p:cNvPr id="199" name="object 2">
            <a:extLst>
              <a:ext uri="{FF2B5EF4-FFF2-40B4-BE49-F238E27FC236}">
                <a16:creationId xmlns:a16="http://schemas.microsoft.com/office/drawing/2014/main" id="{99CEAF80-123E-29DA-EEE7-9B34D7A69714}"/>
              </a:ext>
            </a:extLst>
          </p:cNvPr>
          <p:cNvSpPr txBox="1"/>
          <p:nvPr/>
        </p:nvSpPr>
        <p:spPr>
          <a:xfrm>
            <a:off x="14196296" y="6535141"/>
            <a:ext cx="392469" cy="1820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17 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200" name="object 2">
            <a:extLst>
              <a:ext uri="{FF2B5EF4-FFF2-40B4-BE49-F238E27FC236}">
                <a16:creationId xmlns:a16="http://schemas.microsoft.com/office/drawing/2014/main" id="{22F90E29-DA1B-0651-515F-F18609507CE4}"/>
              </a:ext>
            </a:extLst>
          </p:cNvPr>
          <p:cNvSpPr txBox="1"/>
          <p:nvPr/>
        </p:nvSpPr>
        <p:spPr>
          <a:xfrm>
            <a:off x="10262181" y="6542835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*VITELLO TONNATO ALL’ANTICA MANIERA</a:t>
            </a:r>
          </a:p>
        </p:txBody>
      </p:sp>
      <p:cxnSp>
        <p:nvCxnSpPr>
          <p:cNvPr id="201" name="Connettore 1 200">
            <a:extLst>
              <a:ext uri="{FF2B5EF4-FFF2-40B4-BE49-F238E27FC236}">
                <a16:creationId xmlns:a16="http://schemas.microsoft.com/office/drawing/2014/main" id="{BC8415C7-812E-599B-A0F5-0A75BDF33596}"/>
              </a:ext>
            </a:extLst>
          </p:cNvPr>
          <p:cNvCxnSpPr>
            <a:cxnSpLocks/>
          </p:cNvCxnSpPr>
          <p:nvPr/>
        </p:nvCxnSpPr>
        <p:spPr>
          <a:xfrm>
            <a:off x="10140981" y="6574701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3" name="object 2">
            <a:extLst>
              <a:ext uri="{FF2B5EF4-FFF2-40B4-BE49-F238E27FC236}">
                <a16:creationId xmlns:a16="http://schemas.microsoft.com/office/drawing/2014/main" id="{420E4FC6-0CEB-E9B7-858D-3127E343E393}"/>
              </a:ext>
            </a:extLst>
          </p:cNvPr>
          <p:cNvSpPr txBox="1"/>
          <p:nvPr/>
        </p:nvSpPr>
        <p:spPr>
          <a:xfrm>
            <a:off x="14196294" y="6895180"/>
            <a:ext cx="392469" cy="1820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17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204" name="object 2">
            <a:extLst>
              <a:ext uri="{FF2B5EF4-FFF2-40B4-BE49-F238E27FC236}">
                <a16:creationId xmlns:a16="http://schemas.microsoft.com/office/drawing/2014/main" id="{733DE38D-6B59-687B-F69D-BF784B12D2FF}"/>
              </a:ext>
            </a:extLst>
          </p:cNvPr>
          <p:cNvSpPr txBox="1"/>
          <p:nvPr/>
        </p:nvSpPr>
        <p:spPr>
          <a:xfrm>
            <a:off x="10262181" y="6883198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*CARNE CRUDA SELEZIONE “</a:t>
            </a:r>
            <a:r>
              <a:rPr lang="it-IT" sz="1000" i="1" dirty="0">
                <a:effectLst/>
                <a:latin typeface="D-DIN" panose="020B0504030202030204" pitchFamily="34" charset="77"/>
              </a:rPr>
              <a:t>MARTINI</a:t>
            </a:r>
            <a:r>
              <a:rPr lang="it-IT" sz="1000" dirty="0">
                <a:effectLst/>
                <a:latin typeface="D-DIN" panose="020B0504030202030204" pitchFamily="34" charset="77"/>
              </a:rPr>
              <a:t>”</a:t>
            </a:r>
          </a:p>
        </p:txBody>
      </p:sp>
      <p:sp>
        <p:nvSpPr>
          <p:cNvPr id="206" name="object 2">
            <a:extLst>
              <a:ext uri="{FF2B5EF4-FFF2-40B4-BE49-F238E27FC236}">
                <a16:creationId xmlns:a16="http://schemas.microsoft.com/office/drawing/2014/main" id="{5CF1D518-D128-A7C0-4078-243B2B7ABAEA}"/>
              </a:ext>
            </a:extLst>
          </p:cNvPr>
          <p:cNvSpPr txBox="1"/>
          <p:nvPr/>
        </p:nvSpPr>
        <p:spPr>
          <a:xfrm>
            <a:off x="10353621" y="7056854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>
                <a:effectLst/>
                <a:latin typeface="D-DIN" panose="020B0504030202030204" pitchFamily="34" charset="77"/>
              </a:rPr>
              <a:t>Senape in grani, crostini al pomodoro e salsa all’uovo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cxnSp>
        <p:nvCxnSpPr>
          <p:cNvPr id="209" name="Connettore 1 208">
            <a:extLst>
              <a:ext uri="{FF2B5EF4-FFF2-40B4-BE49-F238E27FC236}">
                <a16:creationId xmlns:a16="http://schemas.microsoft.com/office/drawing/2014/main" id="{A2DFCA4C-029F-2F0D-CBB9-E9CCBE12F2F8}"/>
              </a:ext>
            </a:extLst>
          </p:cNvPr>
          <p:cNvCxnSpPr>
            <a:cxnSpLocks/>
          </p:cNvCxnSpPr>
          <p:nvPr/>
        </p:nvCxnSpPr>
        <p:spPr>
          <a:xfrm>
            <a:off x="10140981" y="7351953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2" name="object 2">
            <a:extLst>
              <a:ext uri="{FF2B5EF4-FFF2-40B4-BE49-F238E27FC236}">
                <a16:creationId xmlns:a16="http://schemas.microsoft.com/office/drawing/2014/main" id="{A63F00ED-F21A-A6EE-FEEB-392D87CDE05C}"/>
              </a:ext>
            </a:extLst>
          </p:cNvPr>
          <p:cNvSpPr txBox="1"/>
          <p:nvPr/>
        </p:nvSpPr>
        <p:spPr>
          <a:xfrm>
            <a:off x="14196294" y="7345156"/>
            <a:ext cx="392469" cy="1820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20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213" name="object 2">
            <a:extLst>
              <a:ext uri="{FF2B5EF4-FFF2-40B4-BE49-F238E27FC236}">
                <a16:creationId xmlns:a16="http://schemas.microsoft.com/office/drawing/2014/main" id="{BC436ECD-4B22-F6DE-00BE-09612F0CBCEB}"/>
              </a:ext>
            </a:extLst>
          </p:cNvPr>
          <p:cNvSpPr txBox="1"/>
          <p:nvPr/>
        </p:nvSpPr>
        <p:spPr>
          <a:xfrm>
            <a:off x="10262181" y="7325180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</a:t>
            </a:r>
            <a:r>
              <a:rPr lang="it-IT" sz="1000" dirty="0">
                <a:latin typeface="D-DIN" panose="020B0504030202030204" pitchFamily="34" charset="77"/>
              </a:rPr>
              <a:t>SEPPIE IN ZIMINO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215" name="object 2">
            <a:extLst>
              <a:ext uri="{FF2B5EF4-FFF2-40B4-BE49-F238E27FC236}">
                <a16:creationId xmlns:a16="http://schemas.microsoft.com/office/drawing/2014/main" id="{03866735-8F04-9103-F741-5FBDB0F5D6B7}"/>
              </a:ext>
            </a:extLst>
          </p:cNvPr>
          <p:cNvSpPr txBox="1"/>
          <p:nvPr/>
        </p:nvSpPr>
        <p:spPr>
          <a:xfrm>
            <a:off x="10353621" y="7483598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>
                <a:latin typeface="D-DIN" panose="020B0504030202030204" pitchFamily="34" charset="77"/>
              </a:rPr>
              <a:t>Battuto di biete e la sua salsa al nero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8F8DCBB-A945-40E8-FE69-339261CFA70D}"/>
              </a:ext>
            </a:extLst>
          </p:cNvPr>
          <p:cNvSpPr txBox="1"/>
          <p:nvPr/>
        </p:nvSpPr>
        <p:spPr>
          <a:xfrm>
            <a:off x="530584" y="583587"/>
            <a:ext cx="47553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i="1" dirty="0">
                <a:latin typeface="D-DIN" panose="020B0504030202030204"/>
              </a:rPr>
              <a:t>SPECIALTY COFFEE 1895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C3B9682-4EF3-E418-6380-58D19725D96C}"/>
              </a:ext>
            </a:extLst>
          </p:cNvPr>
          <p:cNvSpPr txBox="1"/>
          <p:nvPr/>
        </p:nvSpPr>
        <p:spPr>
          <a:xfrm>
            <a:off x="1867424" y="1017967"/>
            <a:ext cx="386235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</a:pPr>
            <a:r>
              <a:rPr lang="it-IT" sz="1200" b="1" u="sng" dirty="0">
                <a:latin typeface="D-DIN" panose="020B0504030202030204"/>
              </a:rPr>
              <a:t>PETAL STORM</a:t>
            </a:r>
            <a:r>
              <a:rPr lang="it-IT" sz="1000" dirty="0">
                <a:latin typeface="D-DIN" panose="020B0504030202030204"/>
              </a:rPr>
              <a:t>	</a:t>
            </a:r>
            <a:endParaRPr lang="it-IT" sz="1000" i="1" dirty="0">
              <a:latin typeface="D-DIN" panose="020B0504030202030204"/>
            </a:endParaRPr>
          </a:p>
          <a:p>
            <a:pPr>
              <a:buClr>
                <a:schemeClr val="tx1"/>
              </a:buClr>
            </a:pPr>
            <a:r>
              <a:rPr lang="it-IT" sz="1000" i="1" dirty="0">
                <a:latin typeface="D-DIN" panose="020B0504030202030204"/>
              </a:rPr>
              <a:t>Questo </a:t>
            </a:r>
            <a:r>
              <a:rPr lang="it-IT" sz="1000" i="1" dirty="0" err="1">
                <a:latin typeface="D-DIN" panose="020B0504030202030204"/>
              </a:rPr>
              <a:t>specialty</a:t>
            </a:r>
            <a:r>
              <a:rPr lang="it-IT" sz="1000" i="1" dirty="0">
                <a:latin typeface="D-DIN" panose="020B0504030202030204"/>
              </a:rPr>
              <a:t> blend è composto dalle migliori selezioni di caffè di qualità arabica, coltivato in Brasile, Etiopia e Guatemala. Rilascia un delicato aroma floreale con note di cioccolato, miele, caramello e marmellata di arancia.</a:t>
            </a:r>
          </a:p>
          <a:p>
            <a:pPr>
              <a:buClr>
                <a:schemeClr val="tx1"/>
              </a:buClr>
            </a:pPr>
            <a:r>
              <a:rPr lang="it-IT" sz="1000" i="1" dirty="0">
                <a:latin typeface="D-DIN" panose="020B0504030202030204"/>
              </a:rPr>
              <a:t>ETIOPIA 40% Arabica naturale, BRASILE 20% ‘</a:t>
            </a:r>
            <a:r>
              <a:rPr lang="it-IT" sz="1000" i="1" dirty="0" err="1">
                <a:latin typeface="D-DIN" panose="020B0504030202030204"/>
              </a:rPr>
              <a:t>Pulped</a:t>
            </a:r>
            <a:r>
              <a:rPr lang="it-IT" sz="1000" i="1" dirty="0">
                <a:latin typeface="D-DIN" panose="020B0504030202030204"/>
              </a:rPr>
              <a:t>’ Arabica naturale, GUATEMALA 20% Arabica naturale e 20% Arabica lavata. </a:t>
            </a:r>
          </a:p>
          <a:p>
            <a:pPr>
              <a:buClr>
                <a:schemeClr val="tx1"/>
              </a:buClr>
            </a:pPr>
            <a:endParaRPr lang="it-IT" sz="1000" i="1" dirty="0">
              <a:latin typeface="D-DIN" panose="020B0504030202030204"/>
            </a:endParaRPr>
          </a:p>
          <a:p>
            <a:pPr>
              <a:buClr>
                <a:schemeClr val="tx1"/>
              </a:buClr>
            </a:pPr>
            <a:endParaRPr lang="it-IT" sz="1000" b="1" dirty="0">
              <a:latin typeface="D-DIN" panose="020B0504030202030204"/>
            </a:endParaRPr>
          </a:p>
          <a:p>
            <a:pPr>
              <a:buClr>
                <a:schemeClr val="tx1"/>
              </a:buClr>
            </a:pPr>
            <a:r>
              <a:rPr lang="it-IT" sz="1000" b="1" dirty="0">
                <a:latin typeface="D-DIN" panose="020B0504030202030204"/>
              </a:rPr>
              <a:t>ESPRESSO</a:t>
            </a:r>
          </a:p>
          <a:p>
            <a:pPr>
              <a:buClr>
                <a:schemeClr val="tx1"/>
              </a:buClr>
            </a:pPr>
            <a:endParaRPr lang="it-IT" sz="900" dirty="0">
              <a:latin typeface="D-DIN" panose="020B0504030202030204"/>
            </a:endParaRPr>
          </a:p>
          <a:p>
            <a:pPr>
              <a:buClr>
                <a:schemeClr val="tx1"/>
              </a:buClr>
            </a:pPr>
            <a:r>
              <a:rPr lang="it-IT" sz="1000" b="1" dirty="0">
                <a:latin typeface="D-DIN" panose="020B0504030202030204"/>
              </a:rPr>
              <a:t>MOKA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24BE9A93-C21F-569F-5AE7-1BC584D3F1DF}"/>
              </a:ext>
            </a:extLst>
          </p:cNvPr>
          <p:cNvCxnSpPr>
            <a:cxnSpLocks/>
            <a:stCxn id="4" idx="1"/>
            <a:endCxn id="4" idx="1"/>
          </p:cNvCxnSpPr>
          <p:nvPr/>
        </p:nvCxnSpPr>
        <p:spPr>
          <a:xfrm>
            <a:off x="1867424" y="1995158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EA540D4D-0415-168E-70AD-F10BB1B116A3}"/>
              </a:ext>
            </a:extLst>
          </p:cNvPr>
          <p:cNvCxnSpPr>
            <a:cxnSpLocks/>
          </p:cNvCxnSpPr>
          <p:nvPr/>
        </p:nvCxnSpPr>
        <p:spPr>
          <a:xfrm>
            <a:off x="1850568" y="1088297"/>
            <a:ext cx="0" cy="11323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8E300DA-A2C7-1916-F231-B471BBDC8C31}"/>
              </a:ext>
            </a:extLst>
          </p:cNvPr>
          <p:cNvSpPr txBox="1"/>
          <p:nvPr/>
        </p:nvSpPr>
        <p:spPr>
          <a:xfrm>
            <a:off x="5691579" y="2430899"/>
            <a:ext cx="57170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i="1" dirty="0">
                <a:latin typeface="D-DIN" panose="020B0504030202030204" pitchFamily="34" charset="77"/>
              </a:rPr>
              <a:t>4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BCF28E2D-1532-19B3-A8D1-EB0DFC28D70E}"/>
              </a:ext>
            </a:extLst>
          </p:cNvPr>
          <p:cNvCxnSpPr>
            <a:cxnSpLocks/>
          </p:cNvCxnSpPr>
          <p:nvPr/>
        </p:nvCxnSpPr>
        <p:spPr>
          <a:xfrm>
            <a:off x="1850568" y="3260375"/>
            <a:ext cx="0" cy="11323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68118AC-0DE2-2EC2-E548-9A694DCAFF64}"/>
              </a:ext>
            </a:extLst>
          </p:cNvPr>
          <p:cNvSpPr txBox="1"/>
          <p:nvPr/>
        </p:nvSpPr>
        <p:spPr>
          <a:xfrm>
            <a:off x="5595233" y="2738640"/>
            <a:ext cx="62985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 12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AD1D5D6-B1B6-AA6B-7BBB-F418B75CE6D3}"/>
              </a:ext>
            </a:extLst>
          </p:cNvPr>
          <p:cNvSpPr txBox="1"/>
          <p:nvPr/>
        </p:nvSpPr>
        <p:spPr>
          <a:xfrm>
            <a:off x="1848965" y="3178530"/>
            <a:ext cx="3488959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u="sng" dirty="0">
                <a:latin typeface="D-DIN" panose="020B0504030202030204"/>
              </a:rPr>
              <a:t>CALIMA</a:t>
            </a:r>
          </a:p>
          <a:p>
            <a:pPr lvl="1"/>
            <a:r>
              <a:rPr lang="it-IT" sz="1000" i="1" dirty="0" err="1">
                <a:effectLst/>
                <a:latin typeface="D-DIN" panose="020B0504030202030204"/>
                <a:ea typeface="Yu Gothic" panose="020B0400000000000000" pitchFamily="34" charset="-128"/>
              </a:rPr>
              <a:t>Monorigine</a:t>
            </a:r>
            <a:r>
              <a:rPr lang="it-IT" sz="1000" i="1" dirty="0">
                <a:effectLst/>
                <a:latin typeface="D-DIN" panose="020B0504030202030204"/>
                <a:ea typeface="Yu Gothic" panose="020B0400000000000000" pitchFamily="34" charset="-128"/>
              </a:rPr>
              <a:t> proveniente dalla Colombia dove cresce fino a un’altitudine di 2000 metri. Questi chicchi della varietà Castillo vengono lavati con il metodo innovativo della doppia fermentazione anaerobica. Il profilo in tazza è caratterizzato da un aroma dolce, con note di litchi e papaya. </a:t>
            </a:r>
          </a:p>
          <a:p>
            <a:pPr lvl="1"/>
            <a:r>
              <a:rPr lang="it-IT" sz="1000" i="1" dirty="0">
                <a:latin typeface="D-DIN" panose="020B0504030202030204"/>
              </a:rPr>
              <a:t>ORIGINE Colombia, regione Cauca, Finca El </a:t>
            </a:r>
            <a:r>
              <a:rPr lang="it-IT" sz="1000" i="1" dirty="0" err="1">
                <a:latin typeface="D-DIN" panose="020B0504030202030204"/>
              </a:rPr>
              <a:t>Paraiso</a:t>
            </a:r>
            <a:r>
              <a:rPr lang="it-IT" sz="1000" i="1" dirty="0">
                <a:latin typeface="D-DIN" panose="020B0504030202030204"/>
              </a:rPr>
              <a:t>; </a:t>
            </a:r>
          </a:p>
          <a:p>
            <a:pPr lvl="1"/>
            <a:r>
              <a:rPr lang="it-IT" sz="1000" i="1" dirty="0">
                <a:latin typeface="D-DIN" panose="020B0504030202030204"/>
              </a:rPr>
              <a:t>SPECIE Arabica; </a:t>
            </a:r>
          </a:p>
          <a:p>
            <a:pPr lvl="1"/>
            <a:r>
              <a:rPr lang="it-IT" sz="1000" i="1" dirty="0">
                <a:latin typeface="D-DIN" panose="020B0504030202030204"/>
              </a:rPr>
              <a:t>VARIETA’ Castillo; </a:t>
            </a:r>
          </a:p>
          <a:p>
            <a:pPr lvl="1"/>
            <a:r>
              <a:rPr lang="it-IT" sz="1000" i="1" dirty="0">
                <a:latin typeface="D-DIN" panose="020B0504030202030204"/>
              </a:rPr>
              <a:t>PROCESSO Lavato con fermentazione anaerobica.</a:t>
            </a:r>
          </a:p>
          <a:p>
            <a:endParaRPr lang="it-IT" sz="1000" i="1" dirty="0">
              <a:latin typeface="D-DIN" panose="020B0504030202030204"/>
            </a:endParaRPr>
          </a:p>
          <a:p>
            <a:r>
              <a:rPr lang="it-IT" sz="1000" b="1" dirty="0">
                <a:latin typeface="D-DIN" panose="020B0504030202030204"/>
              </a:rPr>
              <a:t>COLD BREW</a:t>
            </a:r>
          </a:p>
          <a:p>
            <a:endParaRPr lang="it-IT" sz="900" dirty="0">
              <a:latin typeface="D-DIN" panose="020B0504030202030204"/>
            </a:endParaRPr>
          </a:p>
          <a:p>
            <a:r>
              <a:rPr lang="it-IT" sz="1000" b="1" dirty="0">
                <a:latin typeface="D-DIN" panose="020B0504030202030204"/>
              </a:rPr>
              <a:t>MOKA</a:t>
            </a:r>
          </a:p>
          <a:p>
            <a:endParaRPr lang="it-IT" sz="1000" b="1" dirty="0">
              <a:latin typeface="D-DIN" panose="020B0504030202030204"/>
            </a:endParaRPr>
          </a:p>
          <a:p>
            <a:r>
              <a:rPr lang="it-IT" sz="1000" b="1" dirty="0">
                <a:latin typeface="D-DIN" panose="020B0504030202030204"/>
              </a:rPr>
              <a:t>CHEMEX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6ED560C-B170-1C1E-713C-AB9E3F5A50B4}"/>
              </a:ext>
            </a:extLst>
          </p:cNvPr>
          <p:cNvSpPr txBox="1"/>
          <p:nvPr/>
        </p:nvSpPr>
        <p:spPr>
          <a:xfrm>
            <a:off x="5589218" y="5538000"/>
            <a:ext cx="68143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 18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67109DD-5ACF-53DA-FCB6-C291EEB17FA5}"/>
              </a:ext>
            </a:extLst>
          </p:cNvPr>
          <p:cNvSpPr txBox="1"/>
          <p:nvPr/>
        </p:nvSpPr>
        <p:spPr>
          <a:xfrm>
            <a:off x="5693002" y="4894551"/>
            <a:ext cx="8678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i="1" dirty="0">
                <a:effectLst/>
                <a:latin typeface="D-DIN" panose="020B0504030202030204" pitchFamily="34" charset="77"/>
              </a:rPr>
              <a:t>4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D30F25E-0FAA-4EAC-422D-919773811682}"/>
              </a:ext>
            </a:extLst>
          </p:cNvPr>
          <p:cNvSpPr txBox="1"/>
          <p:nvPr/>
        </p:nvSpPr>
        <p:spPr>
          <a:xfrm>
            <a:off x="530584" y="5971171"/>
            <a:ext cx="11161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i="1" dirty="0">
                <a:latin typeface="D-DIN" panose="020B0504030202030204"/>
              </a:rPr>
              <a:t>SIPARIETTO FINALE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E58A4B9-E6A5-BA42-4CE9-00EC41DF7513}"/>
              </a:ext>
            </a:extLst>
          </p:cNvPr>
          <p:cNvSpPr txBox="1"/>
          <p:nvPr/>
        </p:nvSpPr>
        <p:spPr>
          <a:xfrm>
            <a:off x="1888893" y="6271650"/>
            <a:ext cx="3778885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100" i="1" dirty="0" err="1">
                <a:latin typeface="D-DIN" panose="020B0504030202030204"/>
              </a:rPr>
              <a:t>Wee</a:t>
            </a:r>
            <a:r>
              <a:rPr lang="it-IT" sz="1100" i="1" dirty="0">
                <a:latin typeface="D-DIN" panose="020B0504030202030204"/>
              </a:rPr>
              <a:t> </a:t>
            </a:r>
            <a:r>
              <a:rPr lang="it-IT" sz="1100" i="1" dirty="0" err="1">
                <a:latin typeface="D-DIN" panose="020B0504030202030204"/>
              </a:rPr>
              <a:t>Beastie</a:t>
            </a:r>
            <a:r>
              <a:rPr lang="it-IT" sz="1100" i="1" dirty="0">
                <a:latin typeface="D-DIN" panose="020B0504030202030204"/>
              </a:rPr>
              <a:t> 5years Whisky _ </a:t>
            </a:r>
            <a:r>
              <a:rPr lang="it-IT" sz="1100" i="1" dirty="0" err="1">
                <a:latin typeface="D-DIN" panose="020B0504030202030204"/>
              </a:rPr>
              <a:t>Ardbeg</a:t>
            </a:r>
            <a:r>
              <a:rPr lang="it-IT" sz="1100" i="1" dirty="0">
                <a:latin typeface="D-DIN" panose="020B0504030202030204"/>
              </a:rPr>
              <a:t> </a:t>
            </a:r>
          </a:p>
          <a:p>
            <a:endParaRPr lang="it-IT" sz="1100" i="1" dirty="0">
              <a:latin typeface="D-DIN" panose="020B0504030202030204"/>
            </a:endParaRPr>
          </a:p>
          <a:p>
            <a:r>
              <a:rPr lang="it-IT" sz="1100" i="1" dirty="0">
                <a:latin typeface="D-DIN" panose="020B0504030202030204"/>
              </a:rPr>
              <a:t>The </a:t>
            </a:r>
            <a:r>
              <a:rPr lang="it-IT" sz="1100" i="1" dirty="0" err="1">
                <a:latin typeface="D-DIN" panose="020B0504030202030204"/>
              </a:rPr>
              <a:t>Lasanta</a:t>
            </a:r>
            <a:r>
              <a:rPr lang="it-IT" sz="1100" i="1" dirty="0">
                <a:latin typeface="D-DIN" panose="020B0504030202030204"/>
              </a:rPr>
              <a:t> Sherry </a:t>
            </a:r>
            <a:r>
              <a:rPr lang="it-IT" sz="1100" i="1" dirty="0" err="1">
                <a:latin typeface="D-DIN" panose="020B0504030202030204"/>
              </a:rPr>
              <a:t>Cask</a:t>
            </a:r>
            <a:r>
              <a:rPr lang="it-IT" sz="1100" i="1" dirty="0">
                <a:latin typeface="D-DIN" panose="020B0504030202030204"/>
              </a:rPr>
              <a:t> 12 </a:t>
            </a:r>
            <a:r>
              <a:rPr lang="it-IT" sz="1100" i="1" dirty="0" err="1">
                <a:latin typeface="D-DIN" panose="020B0504030202030204"/>
              </a:rPr>
              <a:t>years</a:t>
            </a:r>
            <a:r>
              <a:rPr lang="it-IT" sz="1100" i="1" dirty="0">
                <a:latin typeface="D-DIN" panose="020B0504030202030204"/>
              </a:rPr>
              <a:t> _ </a:t>
            </a:r>
            <a:r>
              <a:rPr lang="it-IT" sz="1100" i="1" dirty="0" err="1">
                <a:latin typeface="D-DIN" panose="020B0504030202030204"/>
              </a:rPr>
              <a:t>Glenmorangie</a:t>
            </a:r>
            <a:endParaRPr lang="it-IT" sz="1100" i="1" dirty="0">
              <a:latin typeface="D-DIN" panose="020B0504030202030204"/>
            </a:endParaRPr>
          </a:p>
          <a:p>
            <a:endParaRPr lang="it-IT" sz="1100" i="1" dirty="0">
              <a:latin typeface="D-DIN" panose="020B0504030202030204"/>
            </a:endParaRPr>
          </a:p>
          <a:p>
            <a:r>
              <a:rPr lang="it-IT" sz="1100" i="1" dirty="0" err="1">
                <a:latin typeface="D-DIN" panose="020B0504030202030204"/>
              </a:rPr>
              <a:t>Mezcal</a:t>
            </a:r>
            <a:r>
              <a:rPr lang="it-IT" sz="1100" i="1" dirty="0">
                <a:latin typeface="D-DIN" panose="020B0504030202030204"/>
              </a:rPr>
              <a:t> </a:t>
            </a:r>
            <a:r>
              <a:rPr lang="it-IT" sz="1100" i="1" dirty="0" err="1">
                <a:latin typeface="D-DIN" panose="020B0504030202030204"/>
              </a:rPr>
              <a:t>Yuu</a:t>
            </a:r>
            <a:r>
              <a:rPr lang="it-IT" sz="1100" i="1" dirty="0">
                <a:latin typeface="D-DIN" panose="020B0504030202030204"/>
              </a:rPr>
              <a:t> Baal </a:t>
            </a:r>
            <a:r>
              <a:rPr lang="it-IT" sz="1100" i="1" dirty="0" err="1">
                <a:latin typeface="D-DIN" panose="020B0504030202030204"/>
              </a:rPr>
              <a:t>Pechuga</a:t>
            </a:r>
            <a:endParaRPr lang="it-IT" sz="1100" i="1" dirty="0">
              <a:latin typeface="D-DIN" panose="020B0504030202030204"/>
            </a:endParaRPr>
          </a:p>
          <a:p>
            <a:endParaRPr lang="it-IT" sz="1100" i="1" dirty="0">
              <a:latin typeface="D-DIN" panose="020B0504030202030204"/>
            </a:endParaRPr>
          </a:p>
          <a:p>
            <a:r>
              <a:rPr lang="it-IT" sz="1100" i="1" dirty="0">
                <a:latin typeface="D-DIN" panose="020B0504030202030204"/>
              </a:rPr>
              <a:t>Grappa Stravecchia Riserva San Leonardo</a:t>
            </a:r>
          </a:p>
          <a:p>
            <a:endParaRPr lang="it-IT" sz="1100" i="1" dirty="0">
              <a:latin typeface="D-DIN" panose="020B0504030202030204"/>
            </a:endParaRPr>
          </a:p>
          <a:p>
            <a:r>
              <a:rPr lang="it-IT" sz="1100" i="1" dirty="0">
                <a:latin typeface="D-DIN" panose="020B0504030202030204"/>
              </a:rPr>
              <a:t>Grappa Sarpa Oro Poli </a:t>
            </a:r>
          </a:p>
          <a:p>
            <a:endParaRPr lang="it-IT" sz="1100" i="1" dirty="0">
              <a:latin typeface="D-DIN" panose="020B0504030202030204"/>
            </a:endParaRPr>
          </a:p>
          <a:p>
            <a:r>
              <a:rPr lang="it-IT" sz="1100" i="1" dirty="0">
                <a:latin typeface="D-DIN" panose="020B0504030202030204"/>
              </a:rPr>
              <a:t>Bourgoin Cognac </a:t>
            </a:r>
            <a:r>
              <a:rPr lang="it-IT" sz="1100" i="1" dirty="0" err="1">
                <a:latin typeface="D-DIN" panose="020B0504030202030204"/>
              </a:rPr>
              <a:t>Microbarrique</a:t>
            </a:r>
            <a:r>
              <a:rPr lang="it-IT" sz="1100" i="1" dirty="0">
                <a:latin typeface="D-DIN" panose="020B0504030202030204"/>
              </a:rPr>
              <a:t> XO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11924279-D351-0F56-E3B4-342E75F5C9C3}"/>
              </a:ext>
            </a:extLst>
          </p:cNvPr>
          <p:cNvSpPr txBox="1"/>
          <p:nvPr/>
        </p:nvSpPr>
        <p:spPr>
          <a:xfrm>
            <a:off x="5607042" y="6280016"/>
            <a:ext cx="8678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i="1" dirty="0">
                <a:effectLst/>
                <a:latin typeface="D-DIN" panose="020B0504030202030204" pitchFamily="34" charset="77"/>
              </a:rPr>
              <a:t>12</a:t>
            </a:r>
            <a:endParaRPr lang="it-IT" sz="12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E0A443BF-5C38-DB0D-8CA3-A2E0AC69A36B}"/>
              </a:ext>
            </a:extLst>
          </p:cNvPr>
          <p:cNvSpPr txBox="1"/>
          <p:nvPr/>
        </p:nvSpPr>
        <p:spPr>
          <a:xfrm>
            <a:off x="5607041" y="6628708"/>
            <a:ext cx="8678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i="1" dirty="0">
                <a:effectLst/>
                <a:latin typeface="D-DIN" panose="020B0504030202030204" pitchFamily="34" charset="77"/>
              </a:rPr>
              <a:t>14</a:t>
            </a:r>
            <a:endParaRPr lang="it-IT" sz="12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BFEA01C1-B5D5-1C56-5096-A96038542981}"/>
              </a:ext>
            </a:extLst>
          </p:cNvPr>
          <p:cNvSpPr txBox="1"/>
          <p:nvPr/>
        </p:nvSpPr>
        <p:spPr>
          <a:xfrm>
            <a:off x="5604230" y="6932329"/>
            <a:ext cx="8678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i="1" dirty="0">
                <a:effectLst/>
                <a:latin typeface="D-DIN" panose="020B0504030202030204" pitchFamily="34" charset="77"/>
              </a:rPr>
              <a:t>12</a:t>
            </a:r>
            <a:endParaRPr lang="it-IT" sz="12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19B682C4-FECC-6BF1-51A7-C666B0CBB14D}"/>
              </a:ext>
            </a:extLst>
          </p:cNvPr>
          <p:cNvSpPr txBox="1"/>
          <p:nvPr/>
        </p:nvSpPr>
        <p:spPr>
          <a:xfrm>
            <a:off x="5611389" y="7213454"/>
            <a:ext cx="8678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i="1" dirty="0">
                <a:effectLst/>
                <a:latin typeface="D-DIN" panose="020B0504030202030204" pitchFamily="34" charset="77"/>
              </a:rPr>
              <a:t>10</a:t>
            </a:r>
            <a:endParaRPr lang="it-IT" sz="12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FB1D2D0-6CCA-0A23-E402-3D9B52F77516}"/>
              </a:ext>
            </a:extLst>
          </p:cNvPr>
          <p:cNvSpPr txBox="1"/>
          <p:nvPr/>
        </p:nvSpPr>
        <p:spPr>
          <a:xfrm>
            <a:off x="5604229" y="7568671"/>
            <a:ext cx="8678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i="1" dirty="0">
                <a:effectLst/>
                <a:latin typeface="D-DIN" panose="020B0504030202030204" pitchFamily="34" charset="77"/>
              </a:rPr>
              <a:t>10</a:t>
            </a:r>
            <a:endParaRPr lang="it-IT" sz="12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37FBD268-4253-7A53-836B-CF14B1450400}"/>
              </a:ext>
            </a:extLst>
          </p:cNvPr>
          <p:cNvSpPr txBox="1"/>
          <p:nvPr/>
        </p:nvSpPr>
        <p:spPr>
          <a:xfrm>
            <a:off x="5604229" y="7901474"/>
            <a:ext cx="86783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i="1" dirty="0">
                <a:effectLst/>
                <a:latin typeface="D-DIN" panose="020B0504030202030204" pitchFamily="34" charset="77"/>
              </a:rPr>
              <a:t>12</a:t>
            </a:r>
            <a:endParaRPr lang="it-IT" sz="1200" dirty="0">
              <a:effectLst/>
              <a:latin typeface="D-DIN" panose="020B0504030202030204" pitchFamily="34" charset="77"/>
            </a:endParaRPr>
          </a:p>
        </p:txBody>
      </p:sp>
      <p:cxnSp>
        <p:nvCxnSpPr>
          <p:cNvPr id="3" name="Connettore 1 204">
            <a:extLst>
              <a:ext uri="{FF2B5EF4-FFF2-40B4-BE49-F238E27FC236}">
                <a16:creationId xmlns:a16="http://schemas.microsoft.com/office/drawing/2014/main" id="{EDE92F0B-98DE-A07C-A59D-2241B0DCE405}"/>
              </a:ext>
            </a:extLst>
          </p:cNvPr>
          <p:cNvCxnSpPr>
            <a:cxnSpLocks/>
          </p:cNvCxnSpPr>
          <p:nvPr/>
        </p:nvCxnSpPr>
        <p:spPr>
          <a:xfrm>
            <a:off x="10140981" y="6920164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2863B518-4D60-F804-B586-E08F406DE67D}"/>
              </a:ext>
            </a:extLst>
          </p:cNvPr>
          <p:cNvSpPr txBox="1"/>
          <p:nvPr/>
        </p:nvSpPr>
        <p:spPr>
          <a:xfrm>
            <a:off x="5611389" y="5198172"/>
            <a:ext cx="4384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>
                <a:latin typeface="D-DIN" panose="020B0504030202030204"/>
              </a:rPr>
              <a:t>12</a:t>
            </a: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184EE41E-8CD9-E22F-75D8-8E981439C3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8279" y="6354501"/>
            <a:ext cx="18290" cy="128027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DE324EB3-241A-97FE-0854-7B4F68073E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509" y="7355571"/>
            <a:ext cx="18290" cy="128027"/>
          </a:xfrm>
          <a:prstGeom prst="rect">
            <a:avLst/>
          </a:prstGeom>
        </p:spPr>
      </p:pic>
      <p:pic>
        <p:nvPicPr>
          <p:cNvPr id="22" name="Immagine 21">
            <a:extLst>
              <a:ext uri="{FF2B5EF4-FFF2-40B4-BE49-F238E27FC236}">
                <a16:creationId xmlns:a16="http://schemas.microsoft.com/office/drawing/2014/main" id="{432E31D4-640B-A4CD-0659-5B34149DA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654" y="6703193"/>
            <a:ext cx="18290" cy="128027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id="{1FD68A47-2B59-D4A7-83D3-FF3698C63A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509" y="7044407"/>
            <a:ext cx="18290" cy="128027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D62CB3F6-B173-EBCF-AA4C-00F0A722D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509" y="7700437"/>
            <a:ext cx="18290" cy="128027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FA36E026-4A46-5A91-78F0-168E7BEC3E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509" y="8036404"/>
            <a:ext cx="18290" cy="128027"/>
          </a:xfrm>
          <a:prstGeom prst="rect">
            <a:avLst/>
          </a:prstGeom>
        </p:spPr>
      </p:pic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C141979B-56AA-2702-19B7-87621415FDC8}"/>
              </a:ext>
            </a:extLst>
          </p:cNvPr>
          <p:cNvSpPr txBox="1"/>
          <p:nvPr/>
        </p:nvSpPr>
        <p:spPr>
          <a:xfrm>
            <a:off x="10187398" y="7722559"/>
            <a:ext cx="2859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D-DIN" panose="020B0504030202030204"/>
              </a:rPr>
              <a:t>*INSALATA DI POMODORI                                                                                         </a:t>
            </a:r>
          </a:p>
          <a:p>
            <a:r>
              <a:rPr lang="it-IT" sz="1000" dirty="0">
                <a:latin typeface="D-DIN" panose="020B0504030202030204"/>
              </a:rPr>
              <a:t>   </a:t>
            </a:r>
            <a:r>
              <a:rPr lang="it-IT" sz="1000" i="1" dirty="0">
                <a:latin typeface="D-DIN" panose="020B0504030202030204"/>
              </a:rPr>
              <a:t>Pomodori marinati, panzanella e ricotta di bufala                                              </a:t>
            </a:r>
          </a:p>
        </p:txBody>
      </p:sp>
      <p:pic>
        <p:nvPicPr>
          <p:cNvPr id="40" name="Immagine 39">
            <a:extLst>
              <a:ext uri="{FF2B5EF4-FFF2-40B4-BE49-F238E27FC236}">
                <a16:creationId xmlns:a16="http://schemas.microsoft.com/office/drawing/2014/main" id="{194F16F1-D45D-4CA2-BF34-743C7A0630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31836" y="7761402"/>
            <a:ext cx="18290" cy="134124"/>
          </a:xfrm>
          <a:prstGeom prst="rect">
            <a:avLst/>
          </a:prstGeom>
        </p:spPr>
      </p:pic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0506D7E6-3DBE-0AD1-A541-9EB897C9D2A8}"/>
              </a:ext>
            </a:extLst>
          </p:cNvPr>
          <p:cNvSpPr txBox="1"/>
          <p:nvPr/>
        </p:nvSpPr>
        <p:spPr>
          <a:xfrm>
            <a:off x="14078772" y="7761402"/>
            <a:ext cx="5354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>
                <a:latin typeface="D-DIN" panose="020B0504030202030204"/>
              </a:rPr>
              <a:t>16</a:t>
            </a:r>
          </a:p>
        </p:txBody>
      </p:sp>
      <p:pic>
        <p:nvPicPr>
          <p:cNvPr id="43" name="Immagine 42">
            <a:extLst>
              <a:ext uri="{FF2B5EF4-FFF2-40B4-BE49-F238E27FC236}">
                <a16:creationId xmlns:a16="http://schemas.microsoft.com/office/drawing/2014/main" id="{D4947A1C-5E9A-D8EF-DF05-8F9DA59249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2479" y="325241"/>
            <a:ext cx="939800" cy="939800"/>
          </a:xfrm>
          <a:prstGeom prst="rect">
            <a:avLst/>
          </a:prstGeom>
        </p:spPr>
      </p:pic>
      <p:pic>
        <p:nvPicPr>
          <p:cNvPr id="44" name="Immagine 43">
            <a:extLst>
              <a:ext uri="{FF2B5EF4-FFF2-40B4-BE49-F238E27FC236}">
                <a16:creationId xmlns:a16="http://schemas.microsoft.com/office/drawing/2014/main" id="{FBA3F37E-47BA-B4E7-3810-2A63157E8A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1402" y="326176"/>
            <a:ext cx="938865" cy="93886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9651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bject 2">
            <a:extLst>
              <a:ext uri="{FF2B5EF4-FFF2-40B4-BE49-F238E27FC236}">
                <a16:creationId xmlns:a16="http://schemas.microsoft.com/office/drawing/2014/main" id="{BD48D7A0-2209-E602-A605-24D206729690}"/>
              </a:ext>
            </a:extLst>
          </p:cNvPr>
          <p:cNvSpPr txBox="1"/>
          <p:nvPr/>
        </p:nvSpPr>
        <p:spPr>
          <a:xfrm>
            <a:off x="13814973" y="1940046"/>
            <a:ext cx="219172" cy="188450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12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60" name="object 2">
            <a:extLst>
              <a:ext uri="{FF2B5EF4-FFF2-40B4-BE49-F238E27FC236}">
                <a16:creationId xmlns:a16="http://schemas.microsoft.com/office/drawing/2014/main" id="{D9107DDA-2047-18E6-DD40-C9CAC181A138}"/>
              </a:ext>
            </a:extLst>
          </p:cNvPr>
          <p:cNvSpPr txBox="1"/>
          <p:nvPr/>
        </p:nvSpPr>
        <p:spPr>
          <a:xfrm>
            <a:off x="13814973" y="2522887"/>
            <a:ext cx="392469" cy="1820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12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61" name="object 2">
            <a:extLst>
              <a:ext uri="{FF2B5EF4-FFF2-40B4-BE49-F238E27FC236}">
                <a16:creationId xmlns:a16="http://schemas.microsoft.com/office/drawing/2014/main" id="{0E3D3475-802C-7659-AE36-829B5649A46D}"/>
              </a:ext>
            </a:extLst>
          </p:cNvPr>
          <p:cNvSpPr txBox="1"/>
          <p:nvPr/>
        </p:nvSpPr>
        <p:spPr>
          <a:xfrm>
            <a:off x="13814973" y="2976711"/>
            <a:ext cx="392469" cy="1820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12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62" name="object 2">
            <a:extLst>
              <a:ext uri="{FF2B5EF4-FFF2-40B4-BE49-F238E27FC236}">
                <a16:creationId xmlns:a16="http://schemas.microsoft.com/office/drawing/2014/main" id="{048321EE-E32C-810E-DE9D-E48BBA58742B}"/>
              </a:ext>
            </a:extLst>
          </p:cNvPr>
          <p:cNvSpPr txBox="1"/>
          <p:nvPr/>
        </p:nvSpPr>
        <p:spPr>
          <a:xfrm>
            <a:off x="13814973" y="3424346"/>
            <a:ext cx="392469" cy="1820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12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63" name="object 2">
            <a:extLst>
              <a:ext uri="{FF2B5EF4-FFF2-40B4-BE49-F238E27FC236}">
                <a16:creationId xmlns:a16="http://schemas.microsoft.com/office/drawing/2014/main" id="{786C9D4B-A541-D3AA-D0C3-6CF9DD36AE91}"/>
              </a:ext>
            </a:extLst>
          </p:cNvPr>
          <p:cNvSpPr txBox="1"/>
          <p:nvPr/>
        </p:nvSpPr>
        <p:spPr>
          <a:xfrm>
            <a:off x="13814973" y="3957970"/>
            <a:ext cx="392469" cy="1820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12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66" name="object 2">
            <a:extLst>
              <a:ext uri="{FF2B5EF4-FFF2-40B4-BE49-F238E27FC236}">
                <a16:creationId xmlns:a16="http://schemas.microsoft.com/office/drawing/2014/main" id="{1AFEB993-B3D8-46CD-98E7-794FF7DDA0E3}"/>
              </a:ext>
            </a:extLst>
          </p:cNvPr>
          <p:cNvSpPr txBox="1"/>
          <p:nvPr/>
        </p:nvSpPr>
        <p:spPr>
          <a:xfrm>
            <a:off x="10028359" y="1980678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*FICO!</a:t>
            </a:r>
          </a:p>
        </p:txBody>
      </p:sp>
      <p:cxnSp>
        <p:nvCxnSpPr>
          <p:cNvPr id="67" name="Connettore 1 66">
            <a:extLst>
              <a:ext uri="{FF2B5EF4-FFF2-40B4-BE49-F238E27FC236}">
                <a16:creationId xmlns:a16="http://schemas.microsoft.com/office/drawing/2014/main" id="{AF9CAEB8-A212-19D6-E0BE-1A45538A013C}"/>
              </a:ext>
            </a:extLst>
          </p:cNvPr>
          <p:cNvCxnSpPr>
            <a:cxnSpLocks/>
          </p:cNvCxnSpPr>
          <p:nvPr/>
        </p:nvCxnSpPr>
        <p:spPr>
          <a:xfrm>
            <a:off x="9907159" y="1992556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object 2">
            <a:extLst>
              <a:ext uri="{FF2B5EF4-FFF2-40B4-BE49-F238E27FC236}">
                <a16:creationId xmlns:a16="http://schemas.microsoft.com/office/drawing/2014/main" id="{9B9DF621-50EB-3D53-D89C-7E1609E85B3E}"/>
              </a:ext>
            </a:extLst>
          </p:cNvPr>
          <p:cNvSpPr txBox="1"/>
          <p:nvPr/>
        </p:nvSpPr>
        <p:spPr>
          <a:xfrm>
            <a:off x="10119798" y="2199638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>
                <a:latin typeface="D-DIN" panose="020B0504030202030204" pitchFamily="34" charset="77"/>
              </a:rPr>
              <a:t>Fichi freschi, panforte e gelato al fico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73" name="object 2">
            <a:extLst>
              <a:ext uri="{FF2B5EF4-FFF2-40B4-BE49-F238E27FC236}">
                <a16:creationId xmlns:a16="http://schemas.microsoft.com/office/drawing/2014/main" id="{68A4584E-B24A-99FF-D992-BA2352D9C77E}"/>
              </a:ext>
            </a:extLst>
          </p:cNvPr>
          <p:cNvSpPr txBox="1"/>
          <p:nvPr/>
        </p:nvSpPr>
        <p:spPr>
          <a:xfrm>
            <a:off x="10028359" y="2534437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*PANNA COTTA “</a:t>
            </a:r>
            <a:r>
              <a:rPr lang="it-IT" sz="1000" i="1" dirty="0">
                <a:effectLst/>
                <a:latin typeface="D-DIN" panose="020B0504030202030204" pitchFamily="34" charset="77"/>
              </a:rPr>
              <a:t>LATTERIA BERA</a:t>
            </a:r>
            <a:r>
              <a:rPr lang="it-IT" sz="1000" dirty="0">
                <a:effectLst/>
                <a:latin typeface="D-DIN" panose="020B0504030202030204" pitchFamily="34" charset="77"/>
              </a:rPr>
              <a:t>”</a:t>
            </a:r>
          </a:p>
        </p:txBody>
      </p:sp>
      <p:cxnSp>
        <p:nvCxnSpPr>
          <p:cNvPr id="74" name="Connettore 1 73">
            <a:extLst>
              <a:ext uri="{FF2B5EF4-FFF2-40B4-BE49-F238E27FC236}">
                <a16:creationId xmlns:a16="http://schemas.microsoft.com/office/drawing/2014/main" id="{32C8AA6A-F85B-6FD1-8291-39E5CAB5F8A3}"/>
              </a:ext>
            </a:extLst>
          </p:cNvPr>
          <p:cNvCxnSpPr>
            <a:cxnSpLocks/>
          </p:cNvCxnSpPr>
          <p:nvPr/>
        </p:nvCxnSpPr>
        <p:spPr>
          <a:xfrm>
            <a:off x="9907159" y="2566302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object 2">
            <a:extLst>
              <a:ext uri="{FF2B5EF4-FFF2-40B4-BE49-F238E27FC236}">
                <a16:creationId xmlns:a16="http://schemas.microsoft.com/office/drawing/2014/main" id="{8AE003CC-9CBD-C0D0-2706-15303132EC83}"/>
              </a:ext>
            </a:extLst>
          </p:cNvPr>
          <p:cNvSpPr txBox="1"/>
          <p:nvPr/>
        </p:nvSpPr>
        <p:spPr>
          <a:xfrm>
            <a:off x="10119799" y="2716316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>
                <a:effectLst/>
                <a:latin typeface="D-DIN" panose="020B0504030202030204" pitchFamily="34" charset="77"/>
              </a:rPr>
              <a:t>Panna cotta montata</a:t>
            </a:r>
            <a:r>
              <a:rPr lang="it-IT" sz="1000" i="1" dirty="0">
                <a:latin typeface="D-DIN" panose="020B0504030202030204" pitchFamily="34" charset="77"/>
              </a:rPr>
              <a:t> </a:t>
            </a:r>
            <a:r>
              <a:rPr lang="it-IT" sz="1000" i="1" dirty="0">
                <a:effectLst/>
                <a:latin typeface="D-DIN" panose="020B0504030202030204" pitchFamily="34" charset="77"/>
              </a:rPr>
              <a:t>e insalata di ciliegie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76" name="object 2">
            <a:extLst>
              <a:ext uri="{FF2B5EF4-FFF2-40B4-BE49-F238E27FC236}">
                <a16:creationId xmlns:a16="http://schemas.microsoft.com/office/drawing/2014/main" id="{D3870E10-06FE-C5F3-09D2-414ACCF5C8DE}"/>
              </a:ext>
            </a:extLst>
          </p:cNvPr>
          <p:cNvSpPr txBox="1"/>
          <p:nvPr/>
        </p:nvSpPr>
        <p:spPr>
          <a:xfrm>
            <a:off x="10028359" y="2988299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*BABA</a:t>
            </a:r>
            <a:r>
              <a:rPr lang="it-IT" sz="1000" dirty="0">
                <a:latin typeface="D-DIN" panose="020B0504030202030204" pitchFamily="34" charset="77"/>
              </a:rPr>
              <a:t>’ AL VERDE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cxnSp>
        <p:nvCxnSpPr>
          <p:cNvPr id="77" name="Connettore 1 76">
            <a:extLst>
              <a:ext uri="{FF2B5EF4-FFF2-40B4-BE49-F238E27FC236}">
                <a16:creationId xmlns:a16="http://schemas.microsoft.com/office/drawing/2014/main" id="{1712DF1B-6FB4-755A-4057-BDC804912024}"/>
              </a:ext>
            </a:extLst>
          </p:cNvPr>
          <p:cNvCxnSpPr>
            <a:cxnSpLocks/>
          </p:cNvCxnSpPr>
          <p:nvPr/>
        </p:nvCxnSpPr>
        <p:spPr>
          <a:xfrm>
            <a:off x="9907159" y="3020164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object 2">
            <a:extLst>
              <a:ext uri="{FF2B5EF4-FFF2-40B4-BE49-F238E27FC236}">
                <a16:creationId xmlns:a16="http://schemas.microsoft.com/office/drawing/2014/main" id="{8175DF4E-60FC-20A0-6902-6B6C99CF9EB2}"/>
              </a:ext>
            </a:extLst>
          </p:cNvPr>
          <p:cNvSpPr txBox="1"/>
          <p:nvPr/>
        </p:nvSpPr>
        <p:spPr>
          <a:xfrm>
            <a:off x="10119799" y="3170178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kumimoji="0" lang="it-IT" sz="10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-DIN" panose="020B0504030202030204" pitchFamily="34" charset="77"/>
              </a:rPr>
              <a:t>Albicocche e “</a:t>
            </a:r>
            <a:r>
              <a:rPr kumimoji="0" lang="it-IT" sz="1000" b="0" i="1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-DIN" panose="020B0504030202030204" pitchFamily="34" charset="77"/>
              </a:rPr>
              <a:t>Sciartros</a:t>
            </a:r>
            <a:r>
              <a:rPr kumimoji="0" lang="it-IT" sz="10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-DIN" panose="020B0504030202030204" pitchFamily="34" charset="77"/>
              </a:rPr>
              <a:t>”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79" name="object 2">
            <a:extLst>
              <a:ext uri="{FF2B5EF4-FFF2-40B4-BE49-F238E27FC236}">
                <a16:creationId xmlns:a16="http://schemas.microsoft.com/office/drawing/2014/main" id="{92BEF7E2-1E8C-DCA3-F5B1-B2D05D331A9A}"/>
              </a:ext>
            </a:extLst>
          </p:cNvPr>
          <p:cNvSpPr txBox="1"/>
          <p:nvPr/>
        </p:nvSpPr>
        <p:spPr>
          <a:xfrm>
            <a:off x="10028359" y="3431783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*ILES FLOTTANTES</a:t>
            </a:r>
          </a:p>
        </p:txBody>
      </p:sp>
      <p:cxnSp>
        <p:nvCxnSpPr>
          <p:cNvPr id="80" name="Connettore 1 79">
            <a:extLst>
              <a:ext uri="{FF2B5EF4-FFF2-40B4-BE49-F238E27FC236}">
                <a16:creationId xmlns:a16="http://schemas.microsoft.com/office/drawing/2014/main" id="{FA0C0558-A044-63A9-FE51-8BD7166021F8}"/>
              </a:ext>
            </a:extLst>
          </p:cNvPr>
          <p:cNvCxnSpPr>
            <a:cxnSpLocks/>
          </p:cNvCxnSpPr>
          <p:nvPr/>
        </p:nvCxnSpPr>
        <p:spPr>
          <a:xfrm>
            <a:off x="9907159" y="3463648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object 2">
            <a:extLst>
              <a:ext uri="{FF2B5EF4-FFF2-40B4-BE49-F238E27FC236}">
                <a16:creationId xmlns:a16="http://schemas.microsoft.com/office/drawing/2014/main" id="{CDFB377F-4655-FC98-B69B-7FBA6C9F821C}"/>
              </a:ext>
            </a:extLst>
          </p:cNvPr>
          <p:cNvSpPr txBox="1"/>
          <p:nvPr/>
        </p:nvSpPr>
        <p:spPr>
          <a:xfrm>
            <a:off x="10119798" y="3662019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>
                <a:effectLst/>
                <a:latin typeface="D-DIN" panose="020B0504030202030204" pitchFamily="34" charset="77"/>
              </a:rPr>
              <a:t>Pesche, gelato al caramello salato e crema inglese al Tiglio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82" name="object 2">
            <a:extLst>
              <a:ext uri="{FF2B5EF4-FFF2-40B4-BE49-F238E27FC236}">
                <a16:creationId xmlns:a16="http://schemas.microsoft.com/office/drawing/2014/main" id="{6C8A9ABD-13E7-7312-C946-4F0C6877A65E}"/>
              </a:ext>
            </a:extLst>
          </p:cNvPr>
          <p:cNvSpPr txBox="1"/>
          <p:nvPr/>
        </p:nvSpPr>
        <p:spPr>
          <a:xfrm>
            <a:off x="10028359" y="3970572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*PROFITEROLES  “</a:t>
            </a:r>
            <a:r>
              <a:rPr lang="it-IT" sz="1000" i="1" dirty="0">
                <a:effectLst/>
                <a:latin typeface="D-DIN" panose="020B0504030202030204" pitchFamily="34" charset="77"/>
              </a:rPr>
              <a:t>MIRETTI”</a:t>
            </a:r>
          </a:p>
        </p:txBody>
      </p:sp>
      <p:cxnSp>
        <p:nvCxnSpPr>
          <p:cNvPr id="83" name="Connettore 1 82">
            <a:extLst>
              <a:ext uri="{FF2B5EF4-FFF2-40B4-BE49-F238E27FC236}">
                <a16:creationId xmlns:a16="http://schemas.microsoft.com/office/drawing/2014/main" id="{0AFDF444-A7CA-DD92-070E-1920B108F5E6}"/>
              </a:ext>
            </a:extLst>
          </p:cNvPr>
          <p:cNvCxnSpPr>
            <a:cxnSpLocks/>
          </p:cNvCxnSpPr>
          <p:nvPr/>
        </p:nvCxnSpPr>
        <p:spPr>
          <a:xfrm>
            <a:off x="9907154" y="3989618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object 2">
            <a:extLst>
              <a:ext uri="{FF2B5EF4-FFF2-40B4-BE49-F238E27FC236}">
                <a16:creationId xmlns:a16="http://schemas.microsoft.com/office/drawing/2014/main" id="{41D98111-6232-9066-5889-7D02E2CC134A}"/>
              </a:ext>
            </a:extLst>
          </p:cNvPr>
          <p:cNvSpPr txBox="1"/>
          <p:nvPr/>
        </p:nvSpPr>
        <p:spPr>
          <a:xfrm>
            <a:off x="10119798" y="4152451"/>
            <a:ext cx="3573971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>
                <a:effectLst/>
                <a:latin typeface="D-DIN" panose="020B0504030202030204" pitchFamily="34" charset="77"/>
              </a:rPr>
              <a:t>Torre di profiterole ripieni di </a:t>
            </a:r>
            <a:r>
              <a:rPr lang="it-IT" sz="1000" i="1" u="sng" dirty="0" err="1">
                <a:effectLst/>
                <a:latin typeface="D-DIN" panose="020B0504030202030204" pitchFamily="34" charset="77"/>
              </a:rPr>
              <a:t>gianduja</a:t>
            </a:r>
            <a:r>
              <a:rPr lang="it-IT" sz="1000" i="1" u="sng" dirty="0">
                <a:effectLst/>
                <a:latin typeface="D-DIN" panose="020B0504030202030204" pitchFamily="34" charset="77"/>
              </a:rPr>
              <a:t> Gobino</a:t>
            </a:r>
            <a:r>
              <a:rPr lang="it-IT" sz="1000" i="1" u="sng" dirty="0">
                <a:latin typeface="D-DIN" panose="020B0504030202030204" pitchFamily="34" charset="77"/>
              </a:rPr>
              <a:t> </a:t>
            </a:r>
            <a:r>
              <a:rPr lang="it-IT" sz="1000" i="1" dirty="0">
                <a:effectLst/>
                <a:latin typeface="D-DIN" panose="020B0504030202030204" pitchFamily="34" charset="77"/>
              </a:rPr>
              <a:t>e </a:t>
            </a:r>
            <a:r>
              <a:rPr lang="it-IT" sz="1000" i="1" dirty="0">
                <a:latin typeface="D-DIN" panose="020B0504030202030204" pitchFamily="34" charset="77"/>
              </a:rPr>
              <a:t>salsa</a:t>
            </a:r>
            <a:r>
              <a:rPr lang="it-IT" sz="1000" i="1" dirty="0">
                <a:effectLst/>
                <a:latin typeface="D-DIN" panose="020B0504030202030204" pitchFamily="34" charset="77"/>
              </a:rPr>
              <a:t> al cioccolato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85" name="object 2">
            <a:extLst>
              <a:ext uri="{FF2B5EF4-FFF2-40B4-BE49-F238E27FC236}">
                <a16:creationId xmlns:a16="http://schemas.microsoft.com/office/drawing/2014/main" id="{011789B7-99A3-E7EA-E6B7-FEDD1140EEFD}"/>
              </a:ext>
            </a:extLst>
          </p:cNvPr>
          <p:cNvSpPr txBox="1"/>
          <p:nvPr/>
        </p:nvSpPr>
        <p:spPr>
          <a:xfrm>
            <a:off x="8767267" y="1913871"/>
            <a:ext cx="509809" cy="228263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400" i="1" dirty="0">
                <a:effectLst/>
                <a:latin typeface="D-DIN" panose="020B0504030202030204" pitchFamily="34" charset="77"/>
              </a:rPr>
              <a:t>DOLCI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60D87C58-21CE-18A2-FF52-A2382617DE1D}"/>
              </a:ext>
            </a:extLst>
          </p:cNvPr>
          <p:cNvSpPr txBox="1"/>
          <p:nvPr/>
        </p:nvSpPr>
        <p:spPr>
          <a:xfrm>
            <a:off x="6132911" y="1922556"/>
            <a:ext cx="392469" cy="1820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20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42A3F066-CE23-2CE3-C5A6-2DA0E4C7DD85}"/>
              </a:ext>
            </a:extLst>
          </p:cNvPr>
          <p:cNvSpPr txBox="1"/>
          <p:nvPr/>
        </p:nvSpPr>
        <p:spPr>
          <a:xfrm>
            <a:off x="2346297" y="1937945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>
                <a:effectLst/>
                <a:latin typeface="D-DIN" panose="020B0504030202030204" pitchFamily="34" charset="77"/>
              </a:rPr>
              <a:t>*</a:t>
            </a:r>
            <a:r>
              <a:rPr lang="it-IT" sz="1000">
                <a:latin typeface="D-DIN" panose="020B0504030202030204" pitchFamily="34" charset="77"/>
              </a:rPr>
              <a:t>PLIN DI CODA BRASATA</a:t>
            </a:r>
            <a:r>
              <a:rPr lang="it-IT" sz="1000">
                <a:effectLst/>
                <a:latin typeface="D-DIN" panose="020B0504030202030204" pitchFamily="34" charset="77"/>
              </a:rPr>
              <a:t> </a:t>
            </a:r>
          </a:p>
        </p:txBody>
      </p:sp>
      <p:cxnSp>
        <p:nvCxnSpPr>
          <p:cNvPr id="9" name="Connettore 1 217">
            <a:extLst>
              <a:ext uri="{FF2B5EF4-FFF2-40B4-BE49-F238E27FC236}">
                <a16:creationId xmlns:a16="http://schemas.microsoft.com/office/drawing/2014/main" id="{AAF90A89-3709-47D2-4542-FFA9A474E0EC}"/>
              </a:ext>
            </a:extLst>
          </p:cNvPr>
          <p:cNvCxnSpPr>
            <a:cxnSpLocks/>
          </p:cNvCxnSpPr>
          <p:nvPr/>
        </p:nvCxnSpPr>
        <p:spPr>
          <a:xfrm>
            <a:off x="2225097" y="1965378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bject 2">
            <a:extLst>
              <a:ext uri="{FF2B5EF4-FFF2-40B4-BE49-F238E27FC236}">
                <a16:creationId xmlns:a16="http://schemas.microsoft.com/office/drawing/2014/main" id="{9986DD9C-3F46-C7EE-D038-530C3B1C9283}"/>
              </a:ext>
            </a:extLst>
          </p:cNvPr>
          <p:cNvSpPr txBox="1"/>
          <p:nvPr/>
        </p:nvSpPr>
        <p:spPr>
          <a:xfrm>
            <a:off x="2437737" y="2122142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>
                <a:latin typeface="D-DIN" panose="020B0504030202030204" pitchFamily="34" charset="77"/>
              </a:rPr>
              <a:t>Fonduta di </a:t>
            </a:r>
            <a:r>
              <a:rPr lang="it-IT" sz="1000" i="1" dirty="0" err="1">
                <a:latin typeface="D-DIN" panose="020B0504030202030204" pitchFamily="34" charset="77"/>
              </a:rPr>
              <a:t>Cusiè</a:t>
            </a:r>
            <a:r>
              <a:rPr lang="it-IT" sz="1000" i="1" dirty="0">
                <a:latin typeface="D-DIN" panose="020B0504030202030204" pitchFamily="34" charset="77"/>
              </a:rPr>
              <a:t> e salsa </a:t>
            </a:r>
            <a:r>
              <a:rPr lang="it-IT" sz="1000" i="1" dirty="0" err="1">
                <a:latin typeface="D-DIN" panose="020B0504030202030204" pitchFamily="34" charset="77"/>
              </a:rPr>
              <a:t>gremolada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59C8ADD4-5AA2-C9A9-EDC7-DEA160A03DFD}"/>
              </a:ext>
            </a:extLst>
          </p:cNvPr>
          <p:cNvSpPr txBox="1"/>
          <p:nvPr/>
        </p:nvSpPr>
        <p:spPr>
          <a:xfrm>
            <a:off x="1085205" y="1902735"/>
            <a:ext cx="937925" cy="228263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400" i="1" dirty="0">
                <a:effectLst/>
                <a:latin typeface="D-DIN" panose="020B0504030202030204" pitchFamily="34" charset="77"/>
              </a:rPr>
              <a:t>PRIMI</a:t>
            </a:r>
          </a:p>
        </p:txBody>
      </p:sp>
      <p:sp>
        <p:nvSpPr>
          <p:cNvPr id="12" name="object 2">
            <a:extLst>
              <a:ext uri="{FF2B5EF4-FFF2-40B4-BE49-F238E27FC236}">
                <a16:creationId xmlns:a16="http://schemas.microsoft.com/office/drawing/2014/main" id="{BCA5518F-5742-D3B8-7932-FEAB9F52F403}"/>
              </a:ext>
            </a:extLst>
          </p:cNvPr>
          <p:cNvSpPr txBox="1"/>
          <p:nvPr/>
        </p:nvSpPr>
        <p:spPr>
          <a:xfrm>
            <a:off x="6132911" y="2376951"/>
            <a:ext cx="392469" cy="1820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22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6E13B1D5-E974-8AE7-3DE0-B7847E1BF561}"/>
              </a:ext>
            </a:extLst>
          </p:cNvPr>
          <p:cNvSpPr txBox="1"/>
          <p:nvPr/>
        </p:nvSpPr>
        <p:spPr>
          <a:xfrm>
            <a:off x="2346297" y="2387908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</a:t>
            </a:r>
            <a:r>
              <a:rPr lang="it-IT" sz="1000" dirty="0">
                <a:latin typeface="D-DIN" panose="020B0504030202030204" pitchFamily="34" charset="77"/>
              </a:rPr>
              <a:t>SPAGHETTONE AL PESTO </a:t>
            </a:r>
            <a:r>
              <a:rPr lang="it-IT" sz="1000" dirty="0">
                <a:effectLst/>
                <a:latin typeface="D-DIN" panose="020B0504030202030204" pitchFamily="34" charset="77"/>
              </a:rPr>
              <a:t> </a:t>
            </a:r>
          </a:p>
        </p:txBody>
      </p:sp>
      <p:cxnSp>
        <p:nvCxnSpPr>
          <p:cNvPr id="15" name="Connettore 1 222">
            <a:extLst>
              <a:ext uri="{FF2B5EF4-FFF2-40B4-BE49-F238E27FC236}">
                <a16:creationId xmlns:a16="http://schemas.microsoft.com/office/drawing/2014/main" id="{33FCB477-C5D1-D13E-ABCF-29375BCC5C50}"/>
              </a:ext>
            </a:extLst>
          </p:cNvPr>
          <p:cNvCxnSpPr>
            <a:cxnSpLocks/>
          </p:cNvCxnSpPr>
          <p:nvPr/>
        </p:nvCxnSpPr>
        <p:spPr>
          <a:xfrm>
            <a:off x="2225097" y="2419773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bject 2">
            <a:extLst>
              <a:ext uri="{FF2B5EF4-FFF2-40B4-BE49-F238E27FC236}">
                <a16:creationId xmlns:a16="http://schemas.microsoft.com/office/drawing/2014/main" id="{B1006589-AE49-9662-E6A5-198AF645310D}"/>
              </a:ext>
            </a:extLst>
          </p:cNvPr>
          <p:cNvSpPr txBox="1"/>
          <p:nvPr/>
        </p:nvSpPr>
        <p:spPr>
          <a:xfrm>
            <a:off x="2437737" y="2596930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>
                <a:effectLst/>
                <a:latin typeface="D-DIN" panose="020B0504030202030204" pitchFamily="34" charset="77"/>
              </a:rPr>
              <a:t>Pesto di basilico e bottarga di tonno rosso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8" name="object 2">
            <a:extLst>
              <a:ext uri="{FF2B5EF4-FFF2-40B4-BE49-F238E27FC236}">
                <a16:creationId xmlns:a16="http://schemas.microsoft.com/office/drawing/2014/main" id="{0D88264B-6BCC-A1B4-E5A9-039C90D6CEB2}"/>
              </a:ext>
            </a:extLst>
          </p:cNvPr>
          <p:cNvSpPr txBox="1"/>
          <p:nvPr/>
        </p:nvSpPr>
        <p:spPr>
          <a:xfrm>
            <a:off x="6132911" y="2872409"/>
            <a:ext cx="392469" cy="1820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22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DD02BD88-9BD1-6CAD-09FF-328FEE350447}"/>
              </a:ext>
            </a:extLst>
          </p:cNvPr>
          <p:cNvSpPr txBox="1"/>
          <p:nvPr/>
        </p:nvSpPr>
        <p:spPr>
          <a:xfrm>
            <a:off x="2346297" y="2883366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>
                <a:effectLst/>
                <a:latin typeface="D-DIN" panose="020B0504030202030204" pitchFamily="34" charset="77"/>
              </a:rPr>
              <a:t>*RISOTTO ALLA “PIEMONTESE” </a:t>
            </a:r>
          </a:p>
        </p:txBody>
      </p:sp>
      <p:cxnSp>
        <p:nvCxnSpPr>
          <p:cNvPr id="20" name="Connettore 1 226">
            <a:extLst>
              <a:ext uri="{FF2B5EF4-FFF2-40B4-BE49-F238E27FC236}">
                <a16:creationId xmlns:a16="http://schemas.microsoft.com/office/drawing/2014/main" id="{9B59DE15-9DC0-DF7C-2C22-F5447F366D96}"/>
              </a:ext>
            </a:extLst>
          </p:cNvPr>
          <p:cNvCxnSpPr>
            <a:cxnSpLocks/>
          </p:cNvCxnSpPr>
          <p:nvPr/>
        </p:nvCxnSpPr>
        <p:spPr>
          <a:xfrm>
            <a:off x="2225097" y="2915231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object 2">
            <a:extLst>
              <a:ext uri="{FF2B5EF4-FFF2-40B4-BE49-F238E27FC236}">
                <a16:creationId xmlns:a16="http://schemas.microsoft.com/office/drawing/2014/main" id="{37B8C4AA-7875-6756-55A0-6AFA159BD497}"/>
              </a:ext>
            </a:extLst>
          </p:cNvPr>
          <p:cNvSpPr txBox="1"/>
          <p:nvPr/>
        </p:nvSpPr>
        <p:spPr>
          <a:xfrm>
            <a:off x="2437737" y="3071995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>
                <a:effectLst/>
                <a:latin typeface="D-DIN" panose="020B0504030202030204" pitchFamily="34" charset="77"/>
              </a:rPr>
              <a:t>Brodo di Prosciutto, burro alla salvia e guancia brasata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22" name="object 2">
            <a:extLst>
              <a:ext uri="{FF2B5EF4-FFF2-40B4-BE49-F238E27FC236}">
                <a16:creationId xmlns:a16="http://schemas.microsoft.com/office/drawing/2014/main" id="{82BB5B44-9B11-FE09-B992-B8FA35135DD5}"/>
              </a:ext>
            </a:extLst>
          </p:cNvPr>
          <p:cNvSpPr txBox="1"/>
          <p:nvPr/>
        </p:nvSpPr>
        <p:spPr>
          <a:xfrm>
            <a:off x="6132912" y="3280895"/>
            <a:ext cx="392469" cy="1820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25</a:t>
            </a:r>
          </a:p>
        </p:txBody>
      </p:sp>
      <p:sp>
        <p:nvSpPr>
          <p:cNvPr id="23" name="object 2">
            <a:extLst>
              <a:ext uri="{FF2B5EF4-FFF2-40B4-BE49-F238E27FC236}">
                <a16:creationId xmlns:a16="http://schemas.microsoft.com/office/drawing/2014/main" id="{5696A3DE-7053-1772-C9C6-B2EC3D4DBD6A}"/>
              </a:ext>
            </a:extLst>
          </p:cNvPr>
          <p:cNvSpPr txBox="1"/>
          <p:nvPr/>
        </p:nvSpPr>
        <p:spPr>
          <a:xfrm>
            <a:off x="2373079" y="3302693"/>
            <a:ext cx="3397520" cy="3205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*TAJARIN AI FUNGHI</a:t>
            </a:r>
          </a:p>
          <a:p>
            <a:r>
              <a:rPr lang="it-IT" sz="1000" i="1" dirty="0">
                <a:latin typeface="D-DIN" panose="020B0504030202030204" pitchFamily="34" charset="77"/>
              </a:rPr>
              <a:t>   </a:t>
            </a:r>
            <a:endParaRPr lang="it-IT" sz="1000" i="1" dirty="0">
              <a:effectLst/>
              <a:latin typeface="D-DIN" panose="020B0504030202030204" pitchFamily="34" charset="77"/>
            </a:endParaRPr>
          </a:p>
        </p:txBody>
      </p:sp>
      <p:cxnSp>
        <p:nvCxnSpPr>
          <p:cNvPr id="24" name="Connettore 1 230">
            <a:extLst>
              <a:ext uri="{FF2B5EF4-FFF2-40B4-BE49-F238E27FC236}">
                <a16:creationId xmlns:a16="http://schemas.microsoft.com/office/drawing/2014/main" id="{6ADCF0F2-00B3-DC51-9CB9-D85E219007EE}"/>
              </a:ext>
            </a:extLst>
          </p:cNvPr>
          <p:cNvCxnSpPr>
            <a:cxnSpLocks/>
          </p:cNvCxnSpPr>
          <p:nvPr/>
        </p:nvCxnSpPr>
        <p:spPr>
          <a:xfrm>
            <a:off x="2225098" y="3323717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object 2">
            <a:extLst>
              <a:ext uri="{FF2B5EF4-FFF2-40B4-BE49-F238E27FC236}">
                <a16:creationId xmlns:a16="http://schemas.microsoft.com/office/drawing/2014/main" id="{2A75335A-729F-8628-C1A5-82DE0D6A6315}"/>
              </a:ext>
            </a:extLst>
          </p:cNvPr>
          <p:cNvSpPr txBox="1"/>
          <p:nvPr/>
        </p:nvSpPr>
        <p:spPr>
          <a:xfrm>
            <a:off x="6132912" y="3692682"/>
            <a:ext cx="392469" cy="1820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22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39" name="object 2">
            <a:extLst>
              <a:ext uri="{FF2B5EF4-FFF2-40B4-BE49-F238E27FC236}">
                <a16:creationId xmlns:a16="http://schemas.microsoft.com/office/drawing/2014/main" id="{62C902BB-2A60-1E57-3F60-37EAB94A650A}"/>
              </a:ext>
            </a:extLst>
          </p:cNvPr>
          <p:cNvSpPr txBox="1"/>
          <p:nvPr/>
        </p:nvSpPr>
        <p:spPr>
          <a:xfrm>
            <a:off x="2388725" y="3753111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*GNOCCHETTI </a:t>
            </a:r>
            <a:r>
              <a:rPr lang="it-IT" sz="1000" dirty="0">
                <a:latin typeface="D-DIN" panose="020B0504030202030204" pitchFamily="34" charset="77"/>
              </a:rPr>
              <a:t>ALL’ORTOLANA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43" name="object 2">
            <a:extLst>
              <a:ext uri="{FF2B5EF4-FFF2-40B4-BE49-F238E27FC236}">
                <a16:creationId xmlns:a16="http://schemas.microsoft.com/office/drawing/2014/main" id="{0889C289-2170-DE72-A144-AA8C7AE3927E}"/>
              </a:ext>
            </a:extLst>
          </p:cNvPr>
          <p:cNvSpPr txBox="1"/>
          <p:nvPr/>
        </p:nvSpPr>
        <p:spPr>
          <a:xfrm>
            <a:off x="2437737" y="3928474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>
                <a:effectLst/>
                <a:latin typeface="D-DIN" panose="020B0504030202030204" pitchFamily="34" charset="77"/>
              </a:rPr>
              <a:t>Verdure arrosti</a:t>
            </a:r>
            <a:r>
              <a:rPr lang="it-IT" sz="1000" i="1" dirty="0">
                <a:latin typeface="D-DIN" panose="020B0504030202030204" pitchFamily="34" charset="77"/>
              </a:rPr>
              <a:t>te e Castelmagno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44" name="object 2">
            <a:extLst>
              <a:ext uri="{FF2B5EF4-FFF2-40B4-BE49-F238E27FC236}">
                <a16:creationId xmlns:a16="http://schemas.microsoft.com/office/drawing/2014/main" id="{B5ECB604-BCB8-B3B9-03EE-8DCC134455C0}"/>
              </a:ext>
            </a:extLst>
          </p:cNvPr>
          <p:cNvSpPr txBox="1"/>
          <p:nvPr/>
        </p:nvSpPr>
        <p:spPr>
          <a:xfrm>
            <a:off x="6132911" y="5143526"/>
            <a:ext cx="392469" cy="1820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28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57" name="object 2">
            <a:extLst>
              <a:ext uri="{FF2B5EF4-FFF2-40B4-BE49-F238E27FC236}">
                <a16:creationId xmlns:a16="http://schemas.microsoft.com/office/drawing/2014/main" id="{71720B82-C8EA-5BE1-60BE-CC1D53BB1B10}"/>
              </a:ext>
            </a:extLst>
          </p:cNvPr>
          <p:cNvSpPr txBox="1"/>
          <p:nvPr/>
        </p:nvSpPr>
        <p:spPr>
          <a:xfrm>
            <a:off x="2346297" y="5154483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 DENTICE </a:t>
            </a:r>
            <a:r>
              <a:rPr lang="it-IT" sz="1000" dirty="0">
                <a:latin typeface="D-DIN" panose="020B0504030202030204" pitchFamily="34" charset="77"/>
              </a:rPr>
              <a:t>ALL’ACQUA PAZZA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cxnSp>
        <p:nvCxnSpPr>
          <p:cNvPr id="58" name="Connettore 1 242">
            <a:extLst>
              <a:ext uri="{FF2B5EF4-FFF2-40B4-BE49-F238E27FC236}">
                <a16:creationId xmlns:a16="http://schemas.microsoft.com/office/drawing/2014/main" id="{4F035652-B7EC-7584-8BD0-F399EAB76D94}"/>
              </a:ext>
            </a:extLst>
          </p:cNvPr>
          <p:cNvCxnSpPr>
            <a:cxnSpLocks/>
          </p:cNvCxnSpPr>
          <p:nvPr/>
        </p:nvCxnSpPr>
        <p:spPr>
          <a:xfrm>
            <a:off x="2225097" y="5186348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object 2">
            <a:extLst>
              <a:ext uri="{FF2B5EF4-FFF2-40B4-BE49-F238E27FC236}">
                <a16:creationId xmlns:a16="http://schemas.microsoft.com/office/drawing/2014/main" id="{845010ED-C3B4-96A6-2AD5-1CBC5C2694AA}"/>
              </a:ext>
            </a:extLst>
          </p:cNvPr>
          <p:cNvSpPr txBox="1"/>
          <p:nvPr/>
        </p:nvSpPr>
        <p:spPr>
          <a:xfrm>
            <a:off x="2437737" y="5343112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>
                <a:latin typeface="D-DIN" panose="020B0504030202030204" pitchFamily="34" charset="77"/>
              </a:rPr>
              <a:t>Con insalata tiepida di verdure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68" name="object 2">
            <a:extLst>
              <a:ext uri="{FF2B5EF4-FFF2-40B4-BE49-F238E27FC236}">
                <a16:creationId xmlns:a16="http://schemas.microsoft.com/office/drawing/2014/main" id="{780B6D7F-20B5-838B-698F-895E48F078A5}"/>
              </a:ext>
            </a:extLst>
          </p:cNvPr>
          <p:cNvSpPr txBox="1"/>
          <p:nvPr/>
        </p:nvSpPr>
        <p:spPr>
          <a:xfrm>
            <a:off x="1085205" y="5123705"/>
            <a:ext cx="937925" cy="228263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400" i="1" dirty="0">
                <a:effectLst/>
                <a:latin typeface="D-DIN" panose="020B0504030202030204" pitchFamily="34" charset="77"/>
              </a:rPr>
              <a:t>SECONDI</a:t>
            </a:r>
          </a:p>
        </p:txBody>
      </p:sp>
      <p:sp>
        <p:nvSpPr>
          <p:cNvPr id="70" name="object 2">
            <a:extLst>
              <a:ext uri="{FF2B5EF4-FFF2-40B4-BE49-F238E27FC236}">
                <a16:creationId xmlns:a16="http://schemas.microsoft.com/office/drawing/2014/main" id="{D03E8AC3-AC26-BA5D-9110-9B62DB2CF0D1}"/>
              </a:ext>
            </a:extLst>
          </p:cNvPr>
          <p:cNvSpPr txBox="1"/>
          <p:nvPr/>
        </p:nvSpPr>
        <p:spPr>
          <a:xfrm>
            <a:off x="6132911" y="5597921"/>
            <a:ext cx="392469" cy="1820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25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71" name="object 2">
            <a:extLst>
              <a:ext uri="{FF2B5EF4-FFF2-40B4-BE49-F238E27FC236}">
                <a16:creationId xmlns:a16="http://schemas.microsoft.com/office/drawing/2014/main" id="{E590FD48-3501-BFA9-6B88-27B98D5DA0FA}"/>
              </a:ext>
            </a:extLst>
          </p:cNvPr>
          <p:cNvSpPr txBox="1"/>
          <p:nvPr/>
        </p:nvSpPr>
        <p:spPr>
          <a:xfrm>
            <a:off x="2346297" y="5608878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>
                <a:effectLst/>
                <a:latin typeface="D-DIN" panose="020B0504030202030204" pitchFamily="34" charset="77"/>
              </a:rPr>
              <a:t>*VITELLO SAN TONNATO 10</a:t>
            </a:r>
          </a:p>
        </p:txBody>
      </p:sp>
      <p:cxnSp>
        <p:nvCxnSpPr>
          <p:cNvPr id="72" name="Connettore 1 247">
            <a:extLst>
              <a:ext uri="{FF2B5EF4-FFF2-40B4-BE49-F238E27FC236}">
                <a16:creationId xmlns:a16="http://schemas.microsoft.com/office/drawing/2014/main" id="{677C9749-C64F-BECB-35D8-D8182A8485C3}"/>
              </a:ext>
            </a:extLst>
          </p:cNvPr>
          <p:cNvCxnSpPr>
            <a:cxnSpLocks/>
          </p:cNvCxnSpPr>
          <p:nvPr/>
        </p:nvCxnSpPr>
        <p:spPr>
          <a:xfrm>
            <a:off x="2225097" y="5640743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object 2">
            <a:extLst>
              <a:ext uri="{FF2B5EF4-FFF2-40B4-BE49-F238E27FC236}">
                <a16:creationId xmlns:a16="http://schemas.microsoft.com/office/drawing/2014/main" id="{FA54D707-7DDB-9DA4-C40C-2CB1E02546FC}"/>
              </a:ext>
            </a:extLst>
          </p:cNvPr>
          <p:cNvSpPr txBox="1"/>
          <p:nvPr/>
        </p:nvSpPr>
        <p:spPr>
          <a:xfrm>
            <a:off x="2437737" y="5797507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>
                <a:effectLst/>
                <a:latin typeface="D-DIN" panose="020B0504030202030204" pitchFamily="34" charset="77"/>
              </a:rPr>
              <a:t>Scamone Selezione “Martini”, salsa tonnata e capperi</a:t>
            </a:r>
            <a:endParaRPr lang="it-IT" sz="1000">
              <a:effectLst/>
              <a:latin typeface="D-DIN" panose="020B0504030202030204" pitchFamily="34" charset="77"/>
            </a:endParaRPr>
          </a:p>
        </p:txBody>
      </p:sp>
      <p:sp>
        <p:nvSpPr>
          <p:cNvPr id="89" name="object 2">
            <a:extLst>
              <a:ext uri="{FF2B5EF4-FFF2-40B4-BE49-F238E27FC236}">
                <a16:creationId xmlns:a16="http://schemas.microsoft.com/office/drawing/2014/main" id="{E22B2B36-C23E-CBEA-51E2-0F09796F5185}"/>
              </a:ext>
            </a:extLst>
          </p:cNvPr>
          <p:cNvSpPr txBox="1"/>
          <p:nvPr/>
        </p:nvSpPr>
        <p:spPr>
          <a:xfrm>
            <a:off x="6132911" y="6041096"/>
            <a:ext cx="392469" cy="1820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23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90" name="object 2">
            <a:extLst>
              <a:ext uri="{FF2B5EF4-FFF2-40B4-BE49-F238E27FC236}">
                <a16:creationId xmlns:a16="http://schemas.microsoft.com/office/drawing/2014/main" id="{40D33F0D-3454-B9DB-D2E1-6C68BE068516}"/>
              </a:ext>
            </a:extLst>
          </p:cNvPr>
          <p:cNvSpPr txBox="1"/>
          <p:nvPr/>
        </p:nvSpPr>
        <p:spPr>
          <a:xfrm>
            <a:off x="2346297" y="6052053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</a:t>
            </a:r>
            <a:r>
              <a:rPr lang="it-IT" sz="1000" dirty="0">
                <a:latin typeface="D-DIN" panose="020B0504030202030204" pitchFamily="34" charset="77"/>
              </a:rPr>
              <a:t>FARAONA ALL’ARANCIA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cxnSp>
        <p:nvCxnSpPr>
          <p:cNvPr id="91" name="Connettore 1 251">
            <a:extLst>
              <a:ext uri="{FF2B5EF4-FFF2-40B4-BE49-F238E27FC236}">
                <a16:creationId xmlns:a16="http://schemas.microsoft.com/office/drawing/2014/main" id="{E0D6A39D-E6A7-AE35-2010-A9D9D787C740}"/>
              </a:ext>
            </a:extLst>
          </p:cNvPr>
          <p:cNvCxnSpPr>
            <a:cxnSpLocks/>
          </p:cNvCxnSpPr>
          <p:nvPr/>
        </p:nvCxnSpPr>
        <p:spPr>
          <a:xfrm>
            <a:off x="2225097" y="6083918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object 2">
            <a:extLst>
              <a:ext uri="{FF2B5EF4-FFF2-40B4-BE49-F238E27FC236}">
                <a16:creationId xmlns:a16="http://schemas.microsoft.com/office/drawing/2014/main" id="{F52BA035-EE4B-2A81-C359-73997FF72E4C}"/>
              </a:ext>
            </a:extLst>
          </p:cNvPr>
          <p:cNvSpPr txBox="1"/>
          <p:nvPr/>
        </p:nvSpPr>
        <p:spPr>
          <a:xfrm>
            <a:off x="2437737" y="6240682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 err="1">
                <a:effectLst/>
                <a:latin typeface="D-DIN" panose="020B0504030202030204" pitchFamily="34" charset="77"/>
              </a:rPr>
              <a:t>Ballottine</a:t>
            </a:r>
            <a:r>
              <a:rPr lang="it-IT" sz="1000" i="1" dirty="0">
                <a:effectLst/>
                <a:latin typeface="D-DIN" panose="020B0504030202030204" pitchFamily="34" charset="77"/>
              </a:rPr>
              <a:t> di coscia di Faraona e biete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93" name="object 2">
            <a:extLst>
              <a:ext uri="{FF2B5EF4-FFF2-40B4-BE49-F238E27FC236}">
                <a16:creationId xmlns:a16="http://schemas.microsoft.com/office/drawing/2014/main" id="{62725455-F415-C277-E6FC-F7274C223F31}"/>
              </a:ext>
            </a:extLst>
          </p:cNvPr>
          <p:cNvSpPr txBox="1"/>
          <p:nvPr/>
        </p:nvSpPr>
        <p:spPr>
          <a:xfrm>
            <a:off x="6132911" y="6502272"/>
            <a:ext cx="392469" cy="182096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100" i="1" dirty="0">
                <a:effectLst/>
                <a:latin typeface="D-DIN" panose="020B0504030202030204" pitchFamily="34" charset="77"/>
              </a:rPr>
              <a:t>28</a:t>
            </a:r>
            <a:endParaRPr lang="it-IT" sz="11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94" name="object 2">
            <a:extLst>
              <a:ext uri="{FF2B5EF4-FFF2-40B4-BE49-F238E27FC236}">
                <a16:creationId xmlns:a16="http://schemas.microsoft.com/office/drawing/2014/main" id="{8FCF5E9E-56E3-B671-3BF8-88C045057CAF}"/>
              </a:ext>
            </a:extLst>
          </p:cNvPr>
          <p:cNvSpPr txBox="1"/>
          <p:nvPr/>
        </p:nvSpPr>
        <p:spPr>
          <a:xfrm>
            <a:off x="2346297" y="6513229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*SELLA D’AGNELLO </a:t>
            </a:r>
          </a:p>
        </p:txBody>
      </p:sp>
      <p:cxnSp>
        <p:nvCxnSpPr>
          <p:cNvPr id="95" name="Connettore 1 255">
            <a:extLst>
              <a:ext uri="{FF2B5EF4-FFF2-40B4-BE49-F238E27FC236}">
                <a16:creationId xmlns:a16="http://schemas.microsoft.com/office/drawing/2014/main" id="{B356F781-979B-166F-34BD-88A7CB784442}"/>
              </a:ext>
            </a:extLst>
          </p:cNvPr>
          <p:cNvCxnSpPr>
            <a:cxnSpLocks/>
          </p:cNvCxnSpPr>
          <p:nvPr/>
        </p:nvCxnSpPr>
        <p:spPr>
          <a:xfrm>
            <a:off x="2225097" y="6545094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object 2">
            <a:extLst>
              <a:ext uri="{FF2B5EF4-FFF2-40B4-BE49-F238E27FC236}">
                <a16:creationId xmlns:a16="http://schemas.microsoft.com/office/drawing/2014/main" id="{9780DEE2-E935-5DDA-7471-8D353352D559}"/>
              </a:ext>
            </a:extLst>
          </p:cNvPr>
          <p:cNvSpPr txBox="1"/>
          <p:nvPr/>
        </p:nvSpPr>
        <p:spPr>
          <a:xfrm>
            <a:off x="2437737" y="6701858"/>
            <a:ext cx="3397520" cy="166707"/>
          </a:xfrm>
          <a:prstGeom prst="rect">
            <a:avLst/>
          </a:prstGeom>
        </p:spPr>
        <p:txBody>
          <a:bodyPr vert="horz" wrap="square" lIns="0" tIns="12695" rIns="0" bIns="0" rtlCol="0" anchor="ctr">
            <a:spAutoFit/>
          </a:bodyPr>
          <a:lstStyle/>
          <a:p>
            <a:r>
              <a:rPr lang="it-IT" sz="1000" i="1" dirty="0">
                <a:effectLst/>
                <a:latin typeface="D-DIN" panose="020B0504030202030204" pitchFamily="34" charset="77"/>
              </a:rPr>
              <a:t>Zucchine in carpione e costoletta fritta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5385B81-8401-852C-7999-0F3E4CC9AC0B}"/>
              </a:ext>
            </a:extLst>
          </p:cNvPr>
          <p:cNvSpPr txBox="1"/>
          <p:nvPr/>
        </p:nvSpPr>
        <p:spPr>
          <a:xfrm>
            <a:off x="8593972" y="5509819"/>
            <a:ext cx="101040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i="1" dirty="0">
                <a:latin typeface="D-DIN" panose="020B0504030202030204" pitchFamily="34" charset="77"/>
              </a:rPr>
              <a:t>VINI DOLCI</a:t>
            </a:r>
            <a:endParaRPr lang="it-IT" sz="1400" i="1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A1C7D55-3FE9-C1B8-960E-48F07C0A5FEF}"/>
              </a:ext>
            </a:extLst>
          </p:cNvPr>
          <p:cNvSpPr txBox="1"/>
          <p:nvPr/>
        </p:nvSpPr>
        <p:spPr>
          <a:xfrm rot="10800000" flipV="1">
            <a:off x="9959540" y="5658065"/>
            <a:ext cx="355777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>
                <a:latin typeface="D-DIN" panose="020B0504030202030204"/>
              </a:rPr>
              <a:t>Vermouth _ Tenuta </a:t>
            </a:r>
            <a:r>
              <a:rPr lang="it-IT" sz="1000" dirty="0" err="1">
                <a:latin typeface="D-DIN" panose="020B0504030202030204"/>
              </a:rPr>
              <a:t>Tamburnin</a:t>
            </a:r>
            <a:endParaRPr lang="it-IT" sz="1000" dirty="0">
              <a:latin typeface="D-DIN" panose="020B0504030202030204"/>
            </a:endParaRPr>
          </a:p>
          <a:p>
            <a:endParaRPr lang="it-IT" sz="1000" dirty="0">
              <a:latin typeface="D-DIN" panose="020B0504030202030204"/>
            </a:endParaRPr>
          </a:p>
          <a:p>
            <a:endParaRPr lang="it-IT" sz="1000" dirty="0">
              <a:latin typeface="D-DIN" panose="020B0504030202030204"/>
            </a:endParaRPr>
          </a:p>
          <a:p>
            <a:r>
              <a:rPr lang="it-IT" sz="1000" i="1" dirty="0">
                <a:latin typeface="D-DIN" panose="020B0504030202030204"/>
              </a:rPr>
              <a:t>Passito di Erbaluce di Caluso 2018 -  </a:t>
            </a:r>
            <a:r>
              <a:rPr lang="it-IT" sz="1000" i="1" dirty="0" err="1">
                <a:latin typeface="D-DIN" panose="020B0504030202030204"/>
              </a:rPr>
              <a:t>Bohèmien</a:t>
            </a:r>
            <a:r>
              <a:rPr lang="it-IT" sz="1000" i="1" dirty="0">
                <a:latin typeface="D-DIN" panose="020B0504030202030204"/>
              </a:rPr>
              <a:t> _Tappero Merlo</a:t>
            </a:r>
          </a:p>
          <a:p>
            <a:endParaRPr lang="it-IT" sz="1000" i="1" dirty="0">
              <a:latin typeface="D-DIN" panose="020B0504030202030204"/>
            </a:endParaRPr>
          </a:p>
          <a:p>
            <a:endParaRPr lang="it-IT" sz="1000" i="1" dirty="0">
              <a:latin typeface="D-DIN" panose="020B0504030202030204"/>
            </a:endParaRPr>
          </a:p>
          <a:p>
            <a:r>
              <a:rPr lang="it-IT" sz="1000" i="1" dirty="0">
                <a:latin typeface="D-DIN" panose="020B0504030202030204"/>
              </a:rPr>
              <a:t>Passito di Moscato Altro Moscato 2012_Marchesi di Gresy</a:t>
            </a:r>
          </a:p>
          <a:p>
            <a:r>
              <a:rPr lang="it-IT" sz="1000" i="1" dirty="0">
                <a:latin typeface="D-DIN" panose="020B0504030202030204"/>
              </a:rPr>
              <a:t> </a:t>
            </a:r>
          </a:p>
          <a:p>
            <a:endParaRPr lang="it-IT" sz="1000" i="1" dirty="0"/>
          </a:p>
          <a:p>
            <a:r>
              <a:rPr lang="it-IT" sz="1000" i="1" dirty="0" err="1">
                <a:latin typeface="D-DIN" panose="020B0504030202030204"/>
              </a:rPr>
              <a:t>Ratafia</a:t>
            </a:r>
            <a:r>
              <a:rPr lang="it-IT" sz="1000" i="1" dirty="0">
                <a:latin typeface="D-DIN" panose="020B0504030202030204"/>
              </a:rPr>
              <a:t> de Meunier  2018_Andrè </a:t>
            </a:r>
            <a:r>
              <a:rPr lang="it-IT" sz="1000" i="1" dirty="0" err="1">
                <a:latin typeface="D-DIN" panose="020B0504030202030204"/>
              </a:rPr>
              <a:t>Heucq</a:t>
            </a:r>
            <a:endParaRPr lang="it-IT" sz="1000" i="1" dirty="0">
              <a:latin typeface="D-DIN" panose="020B0504030202030204"/>
            </a:endParaRPr>
          </a:p>
        </p:txBody>
      </p:sp>
      <p:pic>
        <p:nvPicPr>
          <p:cNvPr id="29" name="Immagine 28">
            <a:extLst>
              <a:ext uri="{FF2B5EF4-FFF2-40B4-BE49-F238E27FC236}">
                <a16:creationId xmlns:a16="http://schemas.microsoft.com/office/drawing/2014/main" id="{0116BB24-D12F-518C-E034-B35E0990E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1974" y="7110393"/>
            <a:ext cx="18290" cy="134124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997095BE-8013-6BD3-6BAB-1392B3959C66}"/>
              </a:ext>
            </a:extLst>
          </p:cNvPr>
          <p:cNvSpPr txBox="1"/>
          <p:nvPr/>
        </p:nvSpPr>
        <p:spPr>
          <a:xfrm>
            <a:off x="9892536" y="1030782"/>
            <a:ext cx="1414289" cy="369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5">
              <a:spcBef>
                <a:spcPts val="100"/>
              </a:spcBef>
            </a:pPr>
            <a:r>
              <a:rPr lang="it-IT" sz="1799" b="1" spc="-10" dirty="0">
                <a:latin typeface="D-DIN-Bold"/>
                <a:cs typeface="D-DIN-Bold"/>
              </a:rPr>
              <a:t>ALLA CARTA</a:t>
            </a:r>
            <a:endParaRPr lang="it-IT" sz="1799" dirty="0">
              <a:latin typeface="D-DIN-Bold"/>
              <a:cs typeface="D-DIN-Bold"/>
            </a:endParaRP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3463039B-2CEF-9092-53E2-624095E3B122}"/>
              </a:ext>
            </a:extLst>
          </p:cNvPr>
          <p:cNvSpPr txBox="1"/>
          <p:nvPr/>
        </p:nvSpPr>
        <p:spPr>
          <a:xfrm>
            <a:off x="2225565" y="1043993"/>
            <a:ext cx="1414289" cy="369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95">
              <a:spcBef>
                <a:spcPts val="100"/>
              </a:spcBef>
            </a:pPr>
            <a:r>
              <a:rPr lang="it-IT" sz="1799" b="1" spc="-10" dirty="0">
                <a:latin typeface="D-DIN-Bold"/>
                <a:cs typeface="D-DIN-Bold"/>
              </a:rPr>
              <a:t>ALLA CARTA</a:t>
            </a:r>
            <a:endParaRPr lang="it-IT" sz="1799" dirty="0">
              <a:latin typeface="D-DIN-Bold"/>
              <a:cs typeface="D-DIN-Bold"/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78AA8BD2-2D72-AA39-C1D5-F5D4C2F4B92C}"/>
              </a:ext>
            </a:extLst>
          </p:cNvPr>
          <p:cNvSpPr txBox="1"/>
          <p:nvPr/>
        </p:nvSpPr>
        <p:spPr>
          <a:xfrm>
            <a:off x="8475851" y="4727947"/>
            <a:ext cx="11824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i="1" dirty="0">
                <a:latin typeface="D-DIN" panose="020B0504030202030204" pitchFamily="34" charset="77"/>
              </a:rPr>
              <a:t>FORMAGGIO</a:t>
            </a:r>
            <a:endParaRPr lang="it-IT" sz="1400" i="1" dirty="0"/>
          </a:p>
        </p:txBody>
      </p:sp>
      <p:cxnSp>
        <p:nvCxnSpPr>
          <p:cNvPr id="38" name="Connettore 1 82">
            <a:extLst>
              <a:ext uri="{FF2B5EF4-FFF2-40B4-BE49-F238E27FC236}">
                <a16:creationId xmlns:a16="http://schemas.microsoft.com/office/drawing/2014/main" id="{0EA1D160-9FB8-B803-6254-68CD1773A123}"/>
              </a:ext>
            </a:extLst>
          </p:cNvPr>
          <p:cNvCxnSpPr>
            <a:cxnSpLocks/>
          </p:cNvCxnSpPr>
          <p:nvPr/>
        </p:nvCxnSpPr>
        <p:spPr>
          <a:xfrm>
            <a:off x="9899392" y="4822435"/>
            <a:ext cx="0" cy="118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3DFAC7BB-CC00-6D0D-53AE-3BBFAAB15A8A}"/>
              </a:ext>
            </a:extLst>
          </p:cNvPr>
          <p:cNvSpPr txBox="1"/>
          <p:nvPr/>
        </p:nvSpPr>
        <p:spPr>
          <a:xfrm>
            <a:off x="9907154" y="4744677"/>
            <a:ext cx="31524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000" dirty="0">
                <a:effectLst/>
                <a:latin typeface="D-DIN" panose="020B0504030202030204" pitchFamily="34" charset="77"/>
              </a:rPr>
              <a:t>GORGONZOLA AL CUCCHIAIO </a:t>
            </a:r>
            <a:r>
              <a:rPr lang="it-IT" sz="900" i="1" u="sng" dirty="0">
                <a:effectLst/>
                <a:latin typeface="D-DIN" panose="020B0504030202030204" pitchFamily="34" charset="77"/>
              </a:rPr>
              <a:t>LATTERIA SOCIALE DI</a:t>
            </a:r>
            <a:r>
              <a:rPr lang="it-IT" sz="1000" u="sng" dirty="0">
                <a:effectLst/>
                <a:latin typeface="D-DIN" panose="020B0504030202030204" pitchFamily="34" charset="77"/>
              </a:rPr>
              <a:t> </a:t>
            </a:r>
            <a:r>
              <a:rPr lang="it-IT" sz="900" i="1" u="sng" dirty="0">
                <a:effectLst/>
                <a:latin typeface="D-DIN" panose="020B0504030202030204" pitchFamily="34" charset="77"/>
              </a:rPr>
              <a:t>CAMERI</a:t>
            </a:r>
            <a:r>
              <a:rPr lang="it-IT" sz="1000" u="sng" dirty="0">
                <a:effectLst/>
                <a:latin typeface="D-DIN" panose="020B0504030202030204" pitchFamily="34" charset="77"/>
              </a:rPr>
              <a:t> </a:t>
            </a:r>
            <a:r>
              <a:rPr lang="it-IT" sz="1000" dirty="0">
                <a:effectLst/>
                <a:latin typeface="D-DIN" panose="020B0504030202030204" pitchFamily="34" charset="77"/>
              </a:rPr>
              <a:t>E </a:t>
            </a:r>
            <a:r>
              <a:rPr lang="it-IT" sz="1000" dirty="0">
                <a:latin typeface="D-DIN" panose="020B0504030202030204" pitchFamily="34" charset="77"/>
              </a:rPr>
              <a:t>SAUTERNES</a:t>
            </a:r>
            <a:endParaRPr lang="it-IT" sz="1000" dirty="0">
              <a:effectLst/>
              <a:latin typeface="D-DIN" panose="020B0504030202030204" pitchFamily="34" charset="77"/>
            </a:endParaRP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BFDED45A-A9B4-4FE4-C6DC-2160DDB937AE}"/>
              </a:ext>
            </a:extLst>
          </p:cNvPr>
          <p:cNvSpPr txBox="1"/>
          <p:nvPr/>
        </p:nvSpPr>
        <p:spPr>
          <a:xfrm>
            <a:off x="13710858" y="4753429"/>
            <a:ext cx="392469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D-DIN" panose="020B0504030202030204" pitchFamily="34" charset="77"/>
              </a:rPr>
              <a:t>15</a:t>
            </a:r>
            <a:endParaRPr kumimoji="0" lang="it-IT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D-DIN" panose="020B0504030202030204" pitchFamily="34" charset="77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DB98BD72-93B1-78E2-1AAB-7AF442A9E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1974" y="6162331"/>
            <a:ext cx="18290" cy="134124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305280D6-26D4-4ABF-4F6C-2CF329B236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9938" y="5711788"/>
            <a:ext cx="18290" cy="134124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EDF155FF-B594-CD45-62B9-83750BAEE45A}"/>
              </a:ext>
            </a:extLst>
          </p:cNvPr>
          <p:cNvSpPr txBox="1"/>
          <p:nvPr/>
        </p:nvSpPr>
        <p:spPr>
          <a:xfrm>
            <a:off x="2343019" y="3445500"/>
            <a:ext cx="34432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i="1" dirty="0">
                <a:latin typeface="D-DIN" panose="020B0504030202030204"/>
              </a:rPr>
              <a:t>Finferli e tartufo nero estivo</a:t>
            </a:r>
          </a:p>
        </p:txBody>
      </p:sp>
      <p:pic>
        <p:nvPicPr>
          <p:cNvPr id="27" name="Immagine 26">
            <a:extLst>
              <a:ext uri="{FF2B5EF4-FFF2-40B4-BE49-F238E27FC236}">
                <a16:creationId xmlns:a16="http://schemas.microsoft.com/office/drawing/2014/main" id="{BAEC540C-B95B-962F-1164-792E9E78FC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5755" y="3778112"/>
            <a:ext cx="18290" cy="134124"/>
          </a:xfrm>
          <a:prstGeom prst="rect">
            <a:avLst/>
          </a:prstGeom>
        </p:spPr>
      </p:pic>
      <p:pic>
        <p:nvPicPr>
          <p:cNvPr id="30" name="Immagine 29">
            <a:extLst>
              <a:ext uri="{FF2B5EF4-FFF2-40B4-BE49-F238E27FC236}">
                <a16:creationId xmlns:a16="http://schemas.microsoft.com/office/drawing/2014/main" id="{DC8CFB31-D0AD-0AEA-818C-50D866E365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1974" y="6612874"/>
            <a:ext cx="18290" cy="134124"/>
          </a:xfrm>
          <a:prstGeom prst="rect">
            <a:avLst/>
          </a:prstGeom>
        </p:spPr>
      </p:pic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C2AF7F5B-6050-9AF8-C7F4-D11FD074951B}"/>
              </a:ext>
            </a:extLst>
          </p:cNvPr>
          <p:cNvSpPr txBox="1"/>
          <p:nvPr/>
        </p:nvSpPr>
        <p:spPr>
          <a:xfrm flipH="1">
            <a:off x="13728658" y="5644780"/>
            <a:ext cx="277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>
                <a:latin typeface="D-DIN" panose="020B0504030202030204"/>
              </a:rPr>
              <a:t>8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F466148F-DBCF-B271-72D6-3DF13A889A12}"/>
              </a:ext>
            </a:extLst>
          </p:cNvPr>
          <p:cNvSpPr txBox="1"/>
          <p:nvPr/>
        </p:nvSpPr>
        <p:spPr>
          <a:xfrm>
            <a:off x="13733717" y="6098588"/>
            <a:ext cx="3816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>
                <a:latin typeface="D-DIN" panose="020B0504030202030204"/>
              </a:rPr>
              <a:t>8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81F58209-6AFB-BBB8-F3AC-6FC81A01E05E}"/>
              </a:ext>
            </a:extLst>
          </p:cNvPr>
          <p:cNvSpPr txBox="1"/>
          <p:nvPr/>
        </p:nvSpPr>
        <p:spPr>
          <a:xfrm>
            <a:off x="13666910" y="6564700"/>
            <a:ext cx="6034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>
                <a:latin typeface="D-DIN" panose="020B0504030202030204"/>
              </a:rPr>
              <a:t>12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A92A93F6-4194-3EA0-8E8D-8F5CDFA8AE63}"/>
              </a:ext>
            </a:extLst>
          </p:cNvPr>
          <p:cNvSpPr txBox="1"/>
          <p:nvPr/>
        </p:nvSpPr>
        <p:spPr>
          <a:xfrm flipH="1">
            <a:off x="13661323" y="7062379"/>
            <a:ext cx="5608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>
                <a:latin typeface="D-DIN" panose="020B0504030202030204"/>
              </a:rPr>
              <a:t>14</a:t>
            </a:r>
          </a:p>
        </p:txBody>
      </p:sp>
      <p:pic>
        <p:nvPicPr>
          <p:cNvPr id="26" name="Immagine 25">
            <a:extLst>
              <a:ext uri="{FF2B5EF4-FFF2-40B4-BE49-F238E27FC236}">
                <a16:creationId xmlns:a16="http://schemas.microsoft.com/office/drawing/2014/main" id="{F185EE9E-5E7E-1B34-3779-0F1AFE7D63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65" y="275584"/>
            <a:ext cx="939800" cy="939800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797AE1D1-7373-57A9-775C-E2686E47C0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31620" y="255947"/>
            <a:ext cx="938865" cy="93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717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825</Words>
  <Application>Microsoft Office PowerPoint</Application>
  <PresentationFormat>Personalizzato</PresentationFormat>
  <Paragraphs>174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D-DIN</vt:lpstr>
      <vt:lpstr>D-DIN-Bold</vt:lpstr>
      <vt:lpstr>Calibri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De Castro Manuel</dc:creator>
  <cp:lastModifiedBy>Cassaro Riccardo</cp:lastModifiedBy>
  <cp:revision>1</cp:revision>
  <cp:lastPrinted>2024-06-26T20:20:50Z</cp:lastPrinted>
  <dcterms:created xsi:type="dcterms:W3CDTF">2023-06-01T17:21:59Z</dcterms:created>
  <dcterms:modified xsi:type="dcterms:W3CDTF">2024-06-26T20:21:45Z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2023-06-01T00:00:00Z</vt:filetime>
  </property>
  <property fmtid="{D5CDD505-2E9C-101B-9397-08002B2CF9AE}" pid="3" name="Creator">
    <vt:lpwstr>Adobe InDesign 18.2 (Macintosh)</vt:lpwstr>
  </property>
  <property fmtid="{D5CDD505-2E9C-101B-9397-08002B2CF9AE}" pid="4" name="LastSaved">
    <vt:filetime>2023-06-01T00:00:00Z</vt:filetime>
  </property>
  <property fmtid="{D5CDD505-2E9C-101B-9397-08002B2CF9AE}" pid="5" name="Producer">
    <vt:lpwstr>Adobe PDF Library 17.0</vt:lpwstr>
  </property>
</Properties>
</file>